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3" r:id="rId12"/>
    <p:sldId id="279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9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9EE852-23DA-4035-9187-3BD6CC8E79E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B04A7C-0DCC-4653-A553-8398CFC7734C}" type="pres">
      <dgm:prSet presAssocID="{089EE852-23DA-4035-9187-3BD6CC8E79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2256FC33-77BA-425E-87E9-4A075F43BEC9}" type="presOf" srcId="{089EE852-23DA-4035-9187-3BD6CC8E79E8}" destId="{05B04A7C-0DCC-4653-A553-8398CFC7734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36C9DD-46F1-4FC5-9B75-FA1FE8B6A9A9}" type="doc">
      <dgm:prSet loTypeId="urn:microsoft.com/office/officeart/2005/8/layout/default#26" loCatId="list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D1607FF-ED0E-4465-83EA-C17701913EEB}">
      <dgm:prSet phldrT="[Text]"/>
      <dgm:spPr>
        <a:solidFill>
          <a:srgbClr val="663300"/>
        </a:solidFill>
      </dgm:spPr>
      <dgm:t>
        <a:bodyPr/>
        <a:lstStyle/>
        <a:p>
          <a:r>
            <a:rPr lang="en-US" dirty="0" smtClean="0"/>
            <a:t>PENGARAH KV</a:t>
          </a:r>
          <a:endParaRPr lang="en-US" dirty="0"/>
        </a:p>
      </dgm:t>
    </dgm:pt>
    <dgm:pt modelId="{44E90068-E125-4566-8419-B7745214940B}" type="parTrans" cxnId="{739C59ED-98B7-4804-8C0F-AB65F15DDB2B}">
      <dgm:prSet/>
      <dgm:spPr/>
      <dgm:t>
        <a:bodyPr/>
        <a:lstStyle/>
        <a:p>
          <a:endParaRPr lang="en-US"/>
        </a:p>
      </dgm:t>
    </dgm:pt>
    <dgm:pt modelId="{716004D7-522E-4107-BC6D-288040FEC07F}" type="sibTrans" cxnId="{739C59ED-98B7-4804-8C0F-AB65F15DDB2B}">
      <dgm:prSet/>
      <dgm:spPr/>
      <dgm:t>
        <a:bodyPr/>
        <a:lstStyle/>
        <a:p>
          <a:endParaRPr lang="en-US"/>
        </a:p>
      </dgm:t>
    </dgm:pt>
    <dgm:pt modelId="{DB4E8116-0412-4896-B962-C1586A3F373D}">
      <dgm:prSet phldrT="[Text]"/>
      <dgm:spPr>
        <a:solidFill>
          <a:srgbClr val="000099"/>
        </a:solidFill>
      </dgm:spPr>
      <dgm:t>
        <a:bodyPr/>
        <a:lstStyle/>
        <a:p>
          <a:r>
            <a:rPr lang="en-US" dirty="0" smtClean="0"/>
            <a:t>TIMBALAN PENGARAH AKADEMIK</a:t>
          </a:r>
          <a:endParaRPr lang="en-US" dirty="0"/>
        </a:p>
      </dgm:t>
    </dgm:pt>
    <dgm:pt modelId="{7D46C2F7-AEB8-4DD3-88CA-FD547C967EAC}" type="parTrans" cxnId="{D7B93642-3EEB-4384-93E7-D4680B5593DB}">
      <dgm:prSet/>
      <dgm:spPr/>
      <dgm:t>
        <a:bodyPr/>
        <a:lstStyle/>
        <a:p>
          <a:endParaRPr lang="en-US"/>
        </a:p>
      </dgm:t>
    </dgm:pt>
    <dgm:pt modelId="{C823489E-A4E6-47F2-BD00-1CF8E53999A7}" type="sibTrans" cxnId="{D7B93642-3EEB-4384-93E7-D4680B5593DB}">
      <dgm:prSet/>
      <dgm:spPr/>
      <dgm:t>
        <a:bodyPr/>
        <a:lstStyle/>
        <a:p>
          <a:endParaRPr lang="en-US"/>
        </a:p>
      </dgm:t>
    </dgm:pt>
    <dgm:pt modelId="{387CC95F-5A54-4A35-883D-CC8EB15096EA}">
      <dgm:prSet phldrT="[Text]"/>
      <dgm:spPr>
        <a:solidFill>
          <a:srgbClr val="663300"/>
        </a:solidFill>
      </dgm:spPr>
      <dgm:t>
        <a:bodyPr/>
        <a:lstStyle/>
        <a:p>
          <a:r>
            <a:rPr lang="en-US" dirty="0" smtClean="0"/>
            <a:t>KETUA JABATAN PENILAIAN DAN PENTAKSIRAN</a:t>
          </a:r>
          <a:endParaRPr lang="en-US" dirty="0"/>
        </a:p>
      </dgm:t>
    </dgm:pt>
    <dgm:pt modelId="{0E25A0F6-9174-444D-B216-769F31BE1445}" type="parTrans" cxnId="{9EB1A56F-C60C-4BF5-99FC-44A619583F4C}">
      <dgm:prSet/>
      <dgm:spPr/>
      <dgm:t>
        <a:bodyPr/>
        <a:lstStyle/>
        <a:p>
          <a:endParaRPr lang="en-US"/>
        </a:p>
      </dgm:t>
    </dgm:pt>
    <dgm:pt modelId="{3D8AFB84-0011-4CBE-81AD-C24D231318B8}" type="sibTrans" cxnId="{9EB1A56F-C60C-4BF5-99FC-44A619583F4C}">
      <dgm:prSet/>
      <dgm:spPr/>
      <dgm:t>
        <a:bodyPr/>
        <a:lstStyle/>
        <a:p>
          <a:endParaRPr lang="en-US"/>
        </a:p>
      </dgm:t>
    </dgm:pt>
    <dgm:pt modelId="{C4FCBC4A-437B-404F-B698-651797AA271F}">
      <dgm:prSet phldrT="[Text]"/>
      <dgm:spPr>
        <a:solidFill>
          <a:srgbClr val="000099"/>
        </a:solidFill>
      </dgm:spPr>
      <dgm:t>
        <a:bodyPr/>
        <a:lstStyle/>
        <a:p>
          <a:r>
            <a:rPr lang="en-US" dirty="0" smtClean="0"/>
            <a:t>KETUA JAMINAN KUALITI</a:t>
          </a:r>
          <a:endParaRPr lang="en-US" dirty="0"/>
        </a:p>
      </dgm:t>
    </dgm:pt>
    <dgm:pt modelId="{3F45B66D-2BCF-4C72-BC9B-760DCF3CB917}" type="parTrans" cxnId="{2A164334-F9A4-4592-AD1B-6EF8C2568887}">
      <dgm:prSet/>
      <dgm:spPr/>
      <dgm:t>
        <a:bodyPr/>
        <a:lstStyle/>
        <a:p>
          <a:endParaRPr lang="en-US"/>
        </a:p>
      </dgm:t>
    </dgm:pt>
    <dgm:pt modelId="{49535A2C-FA3C-4607-AB4A-1AC2C137C326}" type="sibTrans" cxnId="{2A164334-F9A4-4592-AD1B-6EF8C2568887}">
      <dgm:prSet/>
      <dgm:spPr/>
      <dgm:t>
        <a:bodyPr/>
        <a:lstStyle/>
        <a:p>
          <a:endParaRPr lang="en-US"/>
        </a:p>
      </dgm:t>
    </dgm:pt>
    <dgm:pt modelId="{FF6E3B32-C23F-4F57-8F03-3849A577E994}">
      <dgm:prSet phldrT="[Text]"/>
      <dgm:spPr>
        <a:solidFill>
          <a:srgbClr val="663300"/>
        </a:solidFill>
      </dgm:spPr>
      <dgm:t>
        <a:bodyPr/>
        <a:lstStyle/>
        <a:p>
          <a:r>
            <a:rPr lang="en-US" dirty="0" smtClean="0"/>
            <a:t>JAWATANKUASA PENJAMINAN KUALITI PENTAKSIRAN</a:t>
          </a:r>
          <a:endParaRPr lang="en-US" dirty="0"/>
        </a:p>
      </dgm:t>
    </dgm:pt>
    <dgm:pt modelId="{61A020FA-B54E-4B36-BC8E-EEE375789C5E}" type="parTrans" cxnId="{D0C04125-5CAC-4641-ABDF-4F16DAEB62D1}">
      <dgm:prSet/>
      <dgm:spPr/>
      <dgm:t>
        <a:bodyPr/>
        <a:lstStyle/>
        <a:p>
          <a:endParaRPr lang="en-US"/>
        </a:p>
      </dgm:t>
    </dgm:pt>
    <dgm:pt modelId="{5906AA53-DB3C-4BA6-81B4-995D52FE8412}" type="sibTrans" cxnId="{D0C04125-5CAC-4641-ABDF-4F16DAEB62D1}">
      <dgm:prSet/>
      <dgm:spPr/>
      <dgm:t>
        <a:bodyPr/>
        <a:lstStyle/>
        <a:p>
          <a:endParaRPr lang="en-US"/>
        </a:p>
      </dgm:t>
    </dgm:pt>
    <dgm:pt modelId="{F4183739-B1EF-42E6-AEA6-3891FB303445}">
      <dgm:prSet phldrT="[Text]"/>
      <dgm:spPr>
        <a:solidFill>
          <a:srgbClr val="000099"/>
        </a:solidFill>
      </dgm:spPr>
      <dgm:t>
        <a:bodyPr/>
        <a:lstStyle/>
        <a:p>
          <a:r>
            <a:rPr lang="en-US" dirty="0" smtClean="0"/>
            <a:t>JAWATANKUASA AKADEMIK KV</a:t>
          </a:r>
          <a:endParaRPr lang="en-US" dirty="0"/>
        </a:p>
      </dgm:t>
    </dgm:pt>
    <dgm:pt modelId="{38DA12B5-0310-4B0B-B79A-204569C632EE}" type="parTrans" cxnId="{9180962D-F5E6-481E-BA24-C66A09D2BA6F}">
      <dgm:prSet/>
      <dgm:spPr/>
      <dgm:t>
        <a:bodyPr/>
        <a:lstStyle/>
        <a:p>
          <a:endParaRPr lang="en-US"/>
        </a:p>
      </dgm:t>
    </dgm:pt>
    <dgm:pt modelId="{68CE355A-9DE7-436D-A432-27E29BFA9634}" type="sibTrans" cxnId="{9180962D-F5E6-481E-BA24-C66A09D2BA6F}">
      <dgm:prSet/>
      <dgm:spPr/>
      <dgm:t>
        <a:bodyPr/>
        <a:lstStyle/>
        <a:p>
          <a:endParaRPr lang="en-US"/>
        </a:p>
      </dgm:t>
    </dgm:pt>
    <dgm:pt modelId="{E94E8375-7E25-435F-B8AF-7C5E590A1D71}">
      <dgm:prSet phldrT="[Text]"/>
      <dgm:spPr>
        <a:solidFill>
          <a:srgbClr val="000099"/>
        </a:solidFill>
      </dgm:spPr>
      <dgm:t>
        <a:bodyPr/>
        <a:lstStyle/>
        <a:p>
          <a:r>
            <a:rPr lang="en-US" dirty="0" smtClean="0"/>
            <a:t>PENSYARAH YANG DILANTIK OLEH PENGARAH</a:t>
          </a:r>
          <a:endParaRPr lang="en-US" dirty="0"/>
        </a:p>
      </dgm:t>
    </dgm:pt>
    <dgm:pt modelId="{4D2FEFF9-1248-4D2C-A677-C1735F74D688}" type="parTrans" cxnId="{3D1142E5-E8EA-4190-8839-5ED3C72C9E16}">
      <dgm:prSet/>
      <dgm:spPr/>
      <dgm:t>
        <a:bodyPr/>
        <a:lstStyle/>
        <a:p>
          <a:endParaRPr lang="en-US"/>
        </a:p>
      </dgm:t>
    </dgm:pt>
    <dgm:pt modelId="{B4CAF200-C836-4D83-9761-537AB4853F03}" type="sibTrans" cxnId="{3D1142E5-E8EA-4190-8839-5ED3C72C9E16}">
      <dgm:prSet/>
      <dgm:spPr/>
      <dgm:t>
        <a:bodyPr/>
        <a:lstStyle/>
        <a:p>
          <a:endParaRPr lang="en-US"/>
        </a:p>
      </dgm:t>
    </dgm:pt>
    <dgm:pt modelId="{B694F102-0259-44CC-816F-20181680D78D}" type="pres">
      <dgm:prSet presAssocID="{F836C9DD-46F1-4FC5-9B75-FA1FE8B6A9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594DBC-E4D1-413B-8F07-DE1D15AC947B}" type="pres">
      <dgm:prSet presAssocID="{1D1607FF-ED0E-4465-83EA-C17701913EEB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EF4F4-A67C-4B06-A83F-7310FC14F2AE}" type="pres">
      <dgm:prSet presAssocID="{716004D7-522E-4107-BC6D-288040FEC07F}" presName="sibTrans" presStyleCnt="0"/>
      <dgm:spPr/>
      <dgm:t>
        <a:bodyPr/>
        <a:lstStyle/>
        <a:p>
          <a:endParaRPr lang="en-US"/>
        </a:p>
      </dgm:t>
    </dgm:pt>
    <dgm:pt modelId="{BFB50652-65BB-44E9-9F95-F5573C4D9EE6}" type="pres">
      <dgm:prSet presAssocID="{DB4E8116-0412-4896-B962-C1586A3F373D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49BFD5-0163-436C-98CE-B9D1102AC848}" type="pres">
      <dgm:prSet presAssocID="{C823489E-A4E6-47F2-BD00-1CF8E53999A7}" presName="sibTrans" presStyleCnt="0"/>
      <dgm:spPr/>
      <dgm:t>
        <a:bodyPr/>
        <a:lstStyle/>
        <a:p>
          <a:endParaRPr lang="en-US"/>
        </a:p>
      </dgm:t>
    </dgm:pt>
    <dgm:pt modelId="{C4038C0F-5BF4-4894-A695-3758F279188F}" type="pres">
      <dgm:prSet presAssocID="{387CC95F-5A54-4A35-883D-CC8EB15096E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36C359-8981-4062-891F-B35F0DA36981}" type="pres">
      <dgm:prSet presAssocID="{3D8AFB84-0011-4CBE-81AD-C24D231318B8}" presName="sibTrans" presStyleCnt="0"/>
      <dgm:spPr/>
      <dgm:t>
        <a:bodyPr/>
        <a:lstStyle/>
        <a:p>
          <a:endParaRPr lang="en-US"/>
        </a:p>
      </dgm:t>
    </dgm:pt>
    <dgm:pt modelId="{4FB310F5-21BB-4CC5-A072-822316B5417B}" type="pres">
      <dgm:prSet presAssocID="{C4FCBC4A-437B-404F-B698-651797AA271F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09ED9D-09B5-4846-BA1C-B09BC42D4E29}" type="pres">
      <dgm:prSet presAssocID="{49535A2C-FA3C-4607-AB4A-1AC2C137C326}" presName="sibTrans" presStyleCnt="0"/>
      <dgm:spPr/>
      <dgm:t>
        <a:bodyPr/>
        <a:lstStyle/>
        <a:p>
          <a:endParaRPr lang="en-US"/>
        </a:p>
      </dgm:t>
    </dgm:pt>
    <dgm:pt modelId="{479EC4DE-EC7F-4E15-9351-4401FD7EF297}" type="pres">
      <dgm:prSet presAssocID="{FF6E3B32-C23F-4F57-8F03-3849A577E994}" presName="node" presStyleLbl="node1" presStyleIdx="4" presStyleCnt="7" custLinFactNeighborX="-568" custLinFactNeighborY="-28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33FFBA-5E84-4B6D-AE88-664E87D822C8}" type="pres">
      <dgm:prSet presAssocID="{5906AA53-DB3C-4BA6-81B4-995D52FE8412}" presName="sibTrans" presStyleCnt="0"/>
      <dgm:spPr/>
      <dgm:t>
        <a:bodyPr/>
        <a:lstStyle/>
        <a:p>
          <a:endParaRPr lang="en-US"/>
        </a:p>
      </dgm:t>
    </dgm:pt>
    <dgm:pt modelId="{1D3C7E62-B3DE-4492-9AE1-CEB81E0E341B}" type="pres">
      <dgm:prSet presAssocID="{F4183739-B1EF-42E6-AEA6-3891FB303445}" presName="node" presStyleLbl="node1" presStyleIdx="5" presStyleCnt="7" custLinFactNeighborX="49" custLinFactNeighborY="-28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E71A4C-0271-47FD-87A6-DE0F9AD3AD28}" type="pres">
      <dgm:prSet presAssocID="{68CE355A-9DE7-436D-A432-27E29BFA9634}" presName="sibTrans" presStyleCnt="0"/>
      <dgm:spPr/>
      <dgm:t>
        <a:bodyPr/>
        <a:lstStyle/>
        <a:p>
          <a:endParaRPr lang="en-US"/>
        </a:p>
      </dgm:t>
    </dgm:pt>
    <dgm:pt modelId="{78ADCD86-DC8B-4367-B72B-CA789DFB3A56}" type="pres">
      <dgm:prSet presAssocID="{E94E8375-7E25-435F-B8AF-7C5E590A1D71}" presName="node" presStyleLbl="node1" presStyleIdx="6" presStyleCnt="7" custLinFactNeighborX="-741" custLinFactNeighborY="-9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1142E5-E8EA-4190-8839-5ED3C72C9E16}" srcId="{F836C9DD-46F1-4FC5-9B75-FA1FE8B6A9A9}" destId="{E94E8375-7E25-435F-B8AF-7C5E590A1D71}" srcOrd="6" destOrd="0" parTransId="{4D2FEFF9-1248-4D2C-A677-C1735F74D688}" sibTransId="{B4CAF200-C836-4D83-9761-537AB4853F03}"/>
    <dgm:cxn modelId="{DCECB823-B5C7-4759-A198-41AD55710066}" type="presOf" srcId="{C4FCBC4A-437B-404F-B698-651797AA271F}" destId="{4FB310F5-21BB-4CC5-A072-822316B5417B}" srcOrd="0" destOrd="0" presId="urn:microsoft.com/office/officeart/2005/8/layout/default#26"/>
    <dgm:cxn modelId="{47310132-F25F-403F-9F68-A4B1BF752E07}" type="presOf" srcId="{DB4E8116-0412-4896-B962-C1586A3F373D}" destId="{BFB50652-65BB-44E9-9F95-F5573C4D9EE6}" srcOrd="0" destOrd="0" presId="urn:microsoft.com/office/officeart/2005/8/layout/default#26"/>
    <dgm:cxn modelId="{D3D68774-2DDD-4900-962F-2CE96B16E8CA}" type="presOf" srcId="{FF6E3B32-C23F-4F57-8F03-3849A577E994}" destId="{479EC4DE-EC7F-4E15-9351-4401FD7EF297}" srcOrd="0" destOrd="0" presId="urn:microsoft.com/office/officeart/2005/8/layout/default#26"/>
    <dgm:cxn modelId="{D0C04125-5CAC-4641-ABDF-4F16DAEB62D1}" srcId="{F836C9DD-46F1-4FC5-9B75-FA1FE8B6A9A9}" destId="{FF6E3B32-C23F-4F57-8F03-3849A577E994}" srcOrd="4" destOrd="0" parTransId="{61A020FA-B54E-4B36-BC8E-EEE375789C5E}" sibTransId="{5906AA53-DB3C-4BA6-81B4-995D52FE8412}"/>
    <dgm:cxn modelId="{7C5775FC-29C4-461C-986D-95D8FA306E0F}" type="presOf" srcId="{F836C9DD-46F1-4FC5-9B75-FA1FE8B6A9A9}" destId="{B694F102-0259-44CC-816F-20181680D78D}" srcOrd="0" destOrd="0" presId="urn:microsoft.com/office/officeart/2005/8/layout/default#26"/>
    <dgm:cxn modelId="{9EB1A56F-C60C-4BF5-99FC-44A619583F4C}" srcId="{F836C9DD-46F1-4FC5-9B75-FA1FE8B6A9A9}" destId="{387CC95F-5A54-4A35-883D-CC8EB15096EA}" srcOrd="2" destOrd="0" parTransId="{0E25A0F6-9174-444D-B216-769F31BE1445}" sibTransId="{3D8AFB84-0011-4CBE-81AD-C24D231318B8}"/>
    <dgm:cxn modelId="{2A164334-F9A4-4592-AD1B-6EF8C2568887}" srcId="{F836C9DD-46F1-4FC5-9B75-FA1FE8B6A9A9}" destId="{C4FCBC4A-437B-404F-B698-651797AA271F}" srcOrd="3" destOrd="0" parTransId="{3F45B66D-2BCF-4C72-BC9B-760DCF3CB917}" sibTransId="{49535A2C-FA3C-4607-AB4A-1AC2C137C326}"/>
    <dgm:cxn modelId="{D7B93642-3EEB-4384-93E7-D4680B5593DB}" srcId="{F836C9DD-46F1-4FC5-9B75-FA1FE8B6A9A9}" destId="{DB4E8116-0412-4896-B962-C1586A3F373D}" srcOrd="1" destOrd="0" parTransId="{7D46C2F7-AEB8-4DD3-88CA-FD547C967EAC}" sibTransId="{C823489E-A4E6-47F2-BD00-1CF8E53999A7}"/>
    <dgm:cxn modelId="{9180962D-F5E6-481E-BA24-C66A09D2BA6F}" srcId="{F836C9DD-46F1-4FC5-9B75-FA1FE8B6A9A9}" destId="{F4183739-B1EF-42E6-AEA6-3891FB303445}" srcOrd="5" destOrd="0" parTransId="{38DA12B5-0310-4B0B-B79A-204569C632EE}" sibTransId="{68CE355A-9DE7-436D-A432-27E29BFA9634}"/>
    <dgm:cxn modelId="{E47C29DF-4874-4381-91CB-BA8A49E94203}" type="presOf" srcId="{387CC95F-5A54-4A35-883D-CC8EB15096EA}" destId="{C4038C0F-5BF4-4894-A695-3758F279188F}" srcOrd="0" destOrd="0" presId="urn:microsoft.com/office/officeart/2005/8/layout/default#26"/>
    <dgm:cxn modelId="{833BB60F-BE5C-4FF8-A2DB-33FB8BB0DFB7}" type="presOf" srcId="{E94E8375-7E25-435F-B8AF-7C5E590A1D71}" destId="{78ADCD86-DC8B-4367-B72B-CA789DFB3A56}" srcOrd="0" destOrd="0" presId="urn:microsoft.com/office/officeart/2005/8/layout/default#26"/>
    <dgm:cxn modelId="{4042D081-3AFE-4F63-95FC-FDC1BB8B57C0}" type="presOf" srcId="{F4183739-B1EF-42E6-AEA6-3891FB303445}" destId="{1D3C7E62-B3DE-4492-9AE1-CEB81E0E341B}" srcOrd="0" destOrd="0" presId="urn:microsoft.com/office/officeart/2005/8/layout/default#26"/>
    <dgm:cxn modelId="{05FAF499-BCFF-4FAD-BCA6-906EDE1D4A42}" type="presOf" srcId="{1D1607FF-ED0E-4465-83EA-C17701913EEB}" destId="{87594DBC-E4D1-413B-8F07-DE1D15AC947B}" srcOrd="0" destOrd="0" presId="urn:microsoft.com/office/officeart/2005/8/layout/default#26"/>
    <dgm:cxn modelId="{739C59ED-98B7-4804-8C0F-AB65F15DDB2B}" srcId="{F836C9DD-46F1-4FC5-9B75-FA1FE8B6A9A9}" destId="{1D1607FF-ED0E-4465-83EA-C17701913EEB}" srcOrd="0" destOrd="0" parTransId="{44E90068-E125-4566-8419-B7745214940B}" sibTransId="{716004D7-522E-4107-BC6D-288040FEC07F}"/>
    <dgm:cxn modelId="{9D2AC16F-CDCF-4503-AAE0-51FB99A7C351}" type="presParOf" srcId="{B694F102-0259-44CC-816F-20181680D78D}" destId="{87594DBC-E4D1-413B-8F07-DE1D15AC947B}" srcOrd="0" destOrd="0" presId="urn:microsoft.com/office/officeart/2005/8/layout/default#26"/>
    <dgm:cxn modelId="{2B922887-66EA-4130-82A9-4394E723726F}" type="presParOf" srcId="{B694F102-0259-44CC-816F-20181680D78D}" destId="{DB3EF4F4-A67C-4B06-A83F-7310FC14F2AE}" srcOrd="1" destOrd="0" presId="urn:microsoft.com/office/officeart/2005/8/layout/default#26"/>
    <dgm:cxn modelId="{11DFABD1-9ABC-4329-8796-2044E7B391CA}" type="presParOf" srcId="{B694F102-0259-44CC-816F-20181680D78D}" destId="{BFB50652-65BB-44E9-9F95-F5573C4D9EE6}" srcOrd="2" destOrd="0" presId="urn:microsoft.com/office/officeart/2005/8/layout/default#26"/>
    <dgm:cxn modelId="{223C77FA-BD03-4331-A772-2C4C4EDB13E1}" type="presParOf" srcId="{B694F102-0259-44CC-816F-20181680D78D}" destId="{2749BFD5-0163-436C-98CE-B9D1102AC848}" srcOrd="3" destOrd="0" presId="urn:microsoft.com/office/officeart/2005/8/layout/default#26"/>
    <dgm:cxn modelId="{863DBD90-C244-40CD-B3E7-311F01062FA2}" type="presParOf" srcId="{B694F102-0259-44CC-816F-20181680D78D}" destId="{C4038C0F-5BF4-4894-A695-3758F279188F}" srcOrd="4" destOrd="0" presId="urn:microsoft.com/office/officeart/2005/8/layout/default#26"/>
    <dgm:cxn modelId="{4CF9321B-5AA0-489C-8FE3-F1D49084512E}" type="presParOf" srcId="{B694F102-0259-44CC-816F-20181680D78D}" destId="{9936C359-8981-4062-891F-B35F0DA36981}" srcOrd="5" destOrd="0" presId="urn:microsoft.com/office/officeart/2005/8/layout/default#26"/>
    <dgm:cxn modelId="{C9D18745-0E46-41A9-A9A4-150CE3C0F124}" type="presParOf" srcId="{B694F102-0259-44CC-816F-20181680D78D}" destId="{4FB310F5-21BB-4CC5-A072-822316B5417B}" srcOrd="6" destOrd="0" presId="urn:microsoft.com/office/officeart/2005/8/layout/default#26"/>
    <dgm:cxn modelId="{E45711C4-70A9-42A7-A323-889C9AF9E154}" type="presParOf" srcId="{B694F102-0259-44CC-816F-20181680D78D}" destId="{DE09ED9D-09B5-4846-BA1C-B09BC42D4E29}" srcOrd="7" destOrd="0" presId="urn:microsoft.com/office/officeart/2005/8/layout/default#26"/>
    <dgm:cxn modelId="{82D9F568-9B70-4B70-BFA5-196E132C16F5}" type="presParOf" srcId="{B694F102-0259-44CC-816F-20181680D78D}" destId="{479EC4DE-EC7F-4E15-9351-4401FD7EF297}" srcOrd="8" destOrd="0" presId="urn:microsoft.com/office/officeart/2005/8/layout/default#26"/>
    <dgm:cxn modelId="{EF2793E3-1E7E-4833-A924-C3A9CE96A013}" type="presParOf" srcId="{B694F102-0259-44CC-816F-20181680D78D}" destId="{5633FFBA-5E84-4B6D-AE88-664E87D822C8}" srcOrd="9" destOrd="0" presId="urn:microsoft.com/office/officeart/2005/8/layout/default#26"/>
    <dgm:cxn modelId="{7993B630-50C2-4A14-A883-674B2B4173F3}" type="presParOf" srcId="{B694F102-0259-44CC-816F-20181680D78D}" destId="{1D3C7E62-B3DE-4492-9AE1-CEB81E0E341B}" srcOrd="10" destOrd="0" presId="urn:microsoft.com/office/officeart/2005/8/layout/default#26"/>
    <dgm:cxn modelId="{37B055B7-29BA-41C9-95E0-7E830FA58630}" type="presParOf" srcId="{B694F102-0259-44CC-816F-20181680D78D}" destId="{DEE71A4C-0271-47FD-87A6-DE0F9AD3AD28}" srcOrd="11" destOrd="0" presId="urn:microsoft.com/office/officeart/2005/8/layout/default#26"/>
    <dgm:cxn modelId="{4A21044B-F1E3-46D1-A4C8-0BA7C3DE1EBE}" type="presParOf" srcId="{B694F102-0259-44CC-816F-20181680D78D}" destId="{78ADCD86-DC8B-4367-B72B-CA789DFB3A56}" srcOrd="12" destOrd="0" presId="urn:microsoft.com/office/officeart/2005/8/layout/default#2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36C9DD-46F1-4FC5-9B75-FA1FE8B6A9A9}" type="doc">
      <dgm:prSet loTypeId="urn:microsoft.com/office/officeart/2005/8/layout/default#12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D1607FF-ED0E-4465-83EA-C17701913EEB}">
      <dgm:prSet phldrT="[Text]"/>
      <dgm:spPr>
        <a:solidFill>
          <a:srgbClr val="000099"/>
        </a:solidFill>
      </dgm:spPr>
      <dgm:t>
        <a:bodyPr/>
        <a:lstStyle/>
        <a:p>
          <a:r>
            <a:rPr lang="en-US" dirty="0" smtClean="0"/>
            <a:t>PEGAWAI LEMBAGA PEPERIKSAAN</a:t>
          </a:r>
          <a:endParaRPr lang="en-US" dirty="0"/>
        </a:p>
      </dgm:t>
    </dgm:pt>
    <dgm:pt modelId="{44E90068-E125-4566-8419-B7745214940B}" type="parTrans" cxnId="{739C59ED-98B7-4804-8C0F-AB65F15DDB2B}">
      <dgm:prSet/>
      <dgm:spPr/>
      <dgm:t>
        <a:bodyPr/>
        <a:lstStyle/>
        <a:p>
          <a:endParaRPr lang="en-US"/>
        </a:p>
      </dgm:t>
    </dgm:pt>
    <dgm:pt modelId="{716004D7-522E-4107-BC6D-288040FEC07F}" type="sibTrans" cxnId="{739C59ED-98B7-4804-8C0F-AB65F15DDB2B}">
      <dgm:prSet/>
      <dgm:spPr/>
      <dgm:t>
        <a:bodyPr/>
        <a:lstStyle/>
        <a:p>
          <a:endParaRPr lang="en-US"/>
        </a:p>
      </dgm:t>
    </dgm:pt>
    <dgm:pt modelId="{DB4E8116-0412-4896-B962-C1586A3F373D}">
      <dgm:prSet phldrT="[Text]"/>
      <dgm:spPr>
        <a:solidFill>
          <a:srgbClr val="663300"/>
        </a:solidFill>
      </dgm:spPr>
      <dgm:t>
        <a:bodyPr/>
        <a:lstStyle/>
        <a:p>
          <a:r>
            <a:rPr lang="en-US" dirty="0" smtClean="0"/>
            <a:t>PEGAWAI JABATAN PELAJARAN NEGERI</a:t>
          </a:r>
          <a:endParaRPr lang="en-US" dirty="0"/>
        </a:p>
      </dgm:t>
    </dgm:pt>
    <dgm:pt modelId="{7D46C2F7-AEB8-4DD3-88CA-FD547C967EAC}" type="parTrans" cxnId="{D7B93642-3EEB-4384-93E7-D4680B5593DB}">
      <dgm:prSet/>
      <dgm:spPr/>
      <dgm:t>
        <a:bodyPr/>
        <a:lstStyle/>
        <a:p>
          <a:endParaRPr lang="en-US"/>
        </a:p>
      </dgm:t>
    </dgm:pt>
    <dgm:pt modelId="{C823489E-A4E6-47F2-BD00-1CF8E53999A7}" type="sibTrans" cxnId="{D7B93642-3EEB-4384-93E7-D4680B5593DB}">
      <dgm:prSet/>
      <dgm:spPr/>
      <dgm:t>
        <a:bodyPr/>
        <a:lstStyle/>
        <a:p>
          <a:endParaRPr lang="en-US"/>
        </a:p>
      </dgm:t>
    </dgm:pt>
    <dgm:pt modelId="{387CC95F-5A54-4A35-883D-CC8EB15096EA}">
      <dgm:prSet phldrT="[Text]"/>
      <dgm:spPr>
        <a:solidFill>
          <a:srgbClr val="000099"/>
        </a:solidFill>
      </dgm:spPr>
      <dgm:t>
        <a:bodyPr/>
        <a:lstStyle/>
        <a:p>
          <a:r>
            <a:rPr lang="en-US" dirty="0" smtClean="0"/>
            <a:t>PEGAWAI PEJABAT PELAJARAN DAERAH</a:t>
          </a:r>
          <a:endParaRPr lang="en-US" dirty="0"/>
        </a:p>
      </dgm:t>
    </dgm:pt>
    <dgm:pt modelId="{0E25A0F6-9174-444D-B216-769F31BE1445}" type="parTrans" cxnId="{9EB1A56F-C60C-4BF5-99FC-44A619583F4C}">
      <dgm:prSet/>
      <dgm:spPr/>
      <dgm:t>
        <a:bodyPr/>
        <a:lstStyle/>
        <a:p>
          <a:endParaRPr lang="en-US"/>
        </a:p>
      </dgm:t>
    </dgm:pt>
    <dgm:pt modelId="{3D8AFB84-0011-4CBE-81AD-C24D231318B8}" type="sibTrans" cxnId="{9EB1A56F-C60C-4BF5-99FC-44A619583F4C}">
      <dgm:prSet/>
      <dgm:spPr/>
      <dgm:t>
        <a:bodyPr/>
        <a:lstStyle/>
        <a:p>
          <a:endParaRPr lang="en-US"/>
        </a:p>
      </dgm:t>
    </dgm:pt>
    <dgm:pt modelId="{C4FCBC4A-437B-404F-B698-651797AA271F}">
      <dgm:prSet phldrT="[Text]"/>
      <dgm:spPr>
        <a:solidFill>
          <a:srgbClr val="663300"/>
        </a:solidFill>
      </dgm:spPr>
      <dgm:t>
        <a:bodyPr/>
        <a:lstStyle/>
        <a:p>
          <a:r>
            <a:rPr lang="en-US" dirty="0" smtClean="0"/>
            <a:t>JEMAAH NAZIR DAN JAMINAN KUALITI</a:t>
          </a:r>
          <a:endParaRPr lang="en-US" dirty="0"/>
        </a:p>
      </dgm:t>
    </dgm:pt>
    <dgm:pt modelId="{3F45B66D-2BCF-4C72-BC9B-760DCF3CB917}" type="parTrans" cxnId="{2A164334-F9A4-4592-AD1B-6EF8C2568887}">
      <dgm:prSet/>
      <dgm:spPr/>
      <dgm:t>
        <a:bodyPr/>
        <a:lstStyle/>
        <a:p>
          <a:endParaRPr lang="en-US"/>
        </a:p>
      </dgm:t>
    </dgm:pt>
    <dgm:pt modelId="{49535A2C-FA3C-4607-AB4A-1AC2C137C326}" type="sibTrans" cxnId="{2A164334-F9A4-4592-AD1B-6EF8C2568887}">
      <dgm:prSet/>
      <dgm:spPr/>
      <dgm:t>
        <a:bodyPr/>
        <a:lstStyle/>
        <a:p>
          <a:endParaRPr lang="en-US"/>
        </a:p>
      </dgm:t>
    </dgm:pt>
    <dgm:pt modelId="{FF6E3B32-C23F-4F57-8F03-3849A577E994}">
      <dgm:prSet phldrT="[Text]"/>
      <dgm:spPr>
        <a:solidFill>
          <a:srgbClr val="000099"/>
        </a:solidFill>
      </dgm:spPr>
      <dgm:t>
        <a:bodyPr/>
        <a:lstStyle/>
        <a:p>
          <a:r>
            <a:rPr lang="en-US" dirty="0" smtClean="0"/>
            <a:t>PEGAWAI DARI BAHAGIAN LAIN KPM</a:t>
          </a:r>
          <a:endParaRPr lang="en-US" dirty="0"/>
        </a:p>
      </dgm:t>
    </dgm:pt>
    <dgm:pt modelId="{61A020FA-B54E-4B36-BC8E-EEE375789C5E}" type="parTrans" cxnId="{D0C04125-5CAC-4641-ABDF-4F16DAEB62D1}">
      <dgm:prSet/>
      <dgm:spPr/>
      <dgm:t>
        <a:bodyPr/>
        <a:lstStyle/>
        <a:p>
          <a:endParaRPr lang="en-US"/>
        </a:p>
      </dgm:t>
    </dgm:pt>
    <dgm:pt modelId="{5906AA53-DB3C-4BA6-81B4-995D52FE8412}" type="sibTrans" cxnId="{D0C04125-5CAC-4641-ABDF-4F16DAEB62D1}">
      <dgm:prSet/>
      <dgm:spPr/>
      <dgm:t>
        <a:bodyPr/>
        <a:lstStyle/>
        <a:p>
          <a:endParaRPr lang="en-US"/>
        </a:p>
      </dgm:t>
    </dgm:pt>
    <dgm:pt modelId="{F4183739-B1EF-42E6-AEA6-3891FB303445}">
      <dgm:prSet phldrT="[Text]"/>
      <dgm:spPr>
        <a:solidFill>
          <a:srgbClr val="663300"/>
        </a:solidFill>
      </dgm:spPr>
      <dgm:t>
        <a:bodyPr/>
        <a:lstStyle/>
        <a:p>
          <a:r>
            <a:rPr lang="en-US" dirty="0" smtClean="0"/>
            <a:t>PETUGAS YANG DILANTIK DAN DIUBERI TAULIAH OLEH LP/ JPN/PPD </a:t>
          </a:r>
          <a:endParaRPr lang="en-US" dirty="0"/>
        </a:p>
      </dgm:t>
    </dgm:pt>
    <dgm:pt modelId="{38DA12B5-0310-4B0B-B79A-204569C632EE}" type="parTrans" cxnId="{9180962D-F5E6-481E-BA24-C66A09D2BA6F}">
      <dgm:prSet/>
      <dgm:spPr/>
      <dgm:t>
        <a:bodyPr/>
        <a:lstStyle/>
        <a:p>
          <a:endParaRPr lang="en-US"/>
        </a:p>
      </dgm:t>
    </dgm:pt>
    <dgm:pt modelId="{68CE355A-9DE7-436D-A432-27E29BFA9634}" type="sibTrans" cxnId="{9180962D-F5E6-481E-BA24-C66A09D2BA6F}">
      <dgm:prSet/>
      <dgm:spPr/>
      <dgm:t>
        <a:bodyPr/>
        <a:lstStyle/>
        <a:p>
          <a:endParaRPr lang="en-US"/>
        </a:p>
      </dgm:t>
    </dgm:pt>
    <dgm:pt modelId="{B694F102-0259-44CC-816F-20181680D78D}" type="pres">
      <dgm:prSet presAssocID="{F836C9DD-46F1-4FC5-9B75-FA1FE8B6A9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594DBC-E4D1-413B-8F07-DE1D15AC947B}" type="pres">
      <dgm:prSet presAssocID="{1D1607FF-ED0E-4465-83EA-C17701913EE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EF4F4-A67C-4B06-A83F-7310FC14F2AE}" type="pres">
      <dgm:prSet presAssocID="{716004D7-522E-4107-BC6D-288040FEC07F}" presName="sibTrans" presStyleCnt="0"/>
      <dgm:spPr/>
      <dgm:t>
        <a:bodyPr/>
        <a:lstStyle/>
        <a:p>
          <a:endParaRPr lang="en-US"/>
        </a:p>
      </dgm:t>
    </dgm:pt>
    <dgm:pt modelId="{BFB50652-65BB-44E9-9F95-F5573C4D9EE6}" type="pres">
      <dgm:prSet presAssocID="{DB4E8116-0412-4896-B962-C1586A3F373D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49BFD5-0163-436C-98CE-B9D1102AC848}" type="pres">
      <dgm:prSet presAssocID="{C823489E-A4E6-47F2-BD00-1CF8E53999A7}" presName="sibTrans" presStyleCnt="0"/>
      <dgm:spPr/>
      <dgm:t>
        <a:bodyPr/>
        <a:lstStyle/>
        <a:p>
          <a:endParaRPr lang="en-US"/>
        </a:p>
      </dgm:t>
    </dgm:pt>
    <dgm:pt modelId="{C4038C0F-5BF4-4894-A695-3758F279188F}" type="pres">
      <dgm:prSet presAssocID="{387CC95F-5A54-4A35-883D-CC8EB15096EA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36C359-8981-4062-891F-B35F0DA36981}" type="pres">
      <dgm:prSet presAssocID="{3D8AFB84-0011-4CBE-81AD-C24D231318B8}" presName="sibTrans" presStyleCnt="0"/>
      <dgm:spPr/>
      <dgm:t>
        <a:bodyPr/>
        <a:lstStyle/>
        <a:p>
          <a:endParaRPr lang="en-US"/>
        </a:p>
      </dgm:t>
    </dgm:pt>
    <dgm:pt modelId="{4FB310F5-21BB-4CC5-A072-822316B5417B}" type="pres">
      <dgm:prSet presAssocID="{C4FCBC4A-437B-404F-B698-651797AA271F}" presName="node" presStyleLbl="node1" presStyleIdx="3" presStyleCnt="6" custLinFactNeighborY="-18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09ED9D-09B5-4846-BA1C-B09BC42D4E29}" type="pres">
      <dgm:prSet presAssocID="{49535A2C-FA3C-4607-AB4A-1AC2C137C326}" presName="sibTrans" presStyleCnt="0"/>
      <dgm:spPr/>
      <dgm:t>
        <a:bodyPr/>
        <a:lstStyle/>
        <a:p>
          <a:endParaRPr lang="en-US"/>
        </a:p>
      </dgm:t>
    </dgm:pt>
    <dgm:pt modelId="{479EC4DE-EC7F-4E15-9351-4401FD7EF297}" type="pres">
      <dgm:prSet presAssocID="{FF6E3B32-C23F-4F57-8F03-3849A577E99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33FFBA-5E84-4B6D-AE88-664E87D822C8}" type="pres">
      <dgm:prSet presAssocID="{5906AA53-DB3C-4BA6-81B4-995D52FE8412}" presName="sibTrans" presStyleCnt="0"/>
      <dgm:spPr/>
      <dgm:t>
        <a:bodyPr/>
        <a:lstStyle/>
        <a:p>
          <a:endParaRPr lang="en-US"/>
        </a:p>
      </dgm:t>
    </dgm:pt>
    <dgm:pt modelId="{1D3C7E62-B3DE-4492-9AE1-CEB81E0E341B}" type="pres">
      <dgm:prSet presAssocID="{F4183739-B1EF-42E6-AEA6-3891FB303445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C04125-5CAC-4641-ABDF-4F16DAEB62D1}" srcId="{F836C9DD-46F1-4FC5-9B75-FA1FE8B6A9A9}" destId="{FF6E3B32-C23F-4F57-8F03-3849A577E994}" srcOrd="4" destOrd="0" parTransId="{61A020FA-B54E-4B36-BC8E-EEE375789C5E}" sibTransId="{5906AA53-DB3C-4BA6-81B4-995D52FE8412}"/>
    <dgm:cxn modelId="{99190031-6819-4958-99B4-0111530AB3BD}" type="presOf" srcId="{C4FCBC4A-437B-404F-B698-651797AA271F}" destId="{4FB310F5-21BB-4CC5-A072-822316B5417B}" srcOrd="0" destOrd="0" presId="urn:microsoft.com/office/officeart/2005/8/layout/default#12"/>
    <dgm:cxn modelId="{9180962D-F5E6-481E-BA24-C66A09D2BA6F}" srcId="{F836C9DD-46F1-4FC5-9B75-FA1FE8B6A9A9}" destId="{F4183739-B1EF-42E6-AEA6-3891FB303445}" srcOrd="5" destOrd="0" parTransId="{38DA12B5-0310-4B0B-B79A-204569C632EE}" sibTransId="{68CE355A-9DE7-436D-A432-27E29BFA9634}"/>
    <dgm:cxn modelId="{A0CB3B75-EC62-4B85-8387-E3754B2E9CD8}" type="presOf" srcId="{1D1607FF-ED0E-4465-83EA-C17701913EEB}" destId="{87594DBC-E4D1-413B-8F07-DE1D15AC947B}" srcOrd="0" destOrd="0" presId="urn:microsoft.com/office/officeart/2005/8/layout/default#12"/>
    <dgm:cxn modelId="{9F43CBA8-A3F3-4BF4-88CF-05CD8CA2379A}" type="presOf" srcId="{F4183739-B1EF-42E6-AEA6-3891FB303445}" destId="{1D3C7E62-B3DE-4492-9AE1-CEB81E0E341B}" srcOrd="0" destOrd="0" presId="urn:microsoft.com/office/officeart/2005/8/layout/default#12"/>
    <dgm:cxn modelId="{D7B93642-3EEB-4384-93E7-D4680B5593DB}" srcId="{F836C9DD-46F1-4FC5-9B75-FA1FE8B6A9A9}" destId="{DB4E8116-0412-4896-B962-C1586A3F373D}" srcOrd="1" destOrd="0" parTransId="{7D46C2F7-AEB8-4DD3-88CA-FD547C967EAC}" sibTransId="{C823489E-A4E6-47F2-BD00-1CF8E53999A7}"/>
    <dgm:cxn modelId="{60B59103-1E4B-4EC8-898C-09256657F181}" type="presOf" srcId="{DB4E8116-0412-4896-B962-C1586A3F373D}" destId="{BFB50652-65BB-44E9-9F95-F5573C4D9EE6}" srcOrd="0" destOrd="0" presId="urn:microsoft.com/office/officeart/2005/8/layout/default#12"/>
    <dgm:cxn modelId="{2A164334-F9A4-4592-AD1B-6EF8C2568887}" srcId="{F836C9DD-46F1-4FC5-9B75-FA1FE8B6A9A9}" destId="{C4FCBC4A-437B-404F-B698-651797AA271F}" srcOrd="3" destOrd="0" parTransId="{3F45B66D-2BCF-4C72-BC9B-760DCF3CB917}" sibTransId="{49535A2C-FA3C-4607-AB4A-1AC2C137C326}"/>
    <dgm:cxn modelId="{BC91FF74-521C-4EE9-8A23-80EEE9DE39E2}" type="presOf" srcId="{FF6E3B32-C23F-4F57-8F03-3849A577E994}" destId="{479EC4DE-EC7F-4E15-9351-4401FD7EF297}" srcOrd="0" destOrd="0" presId="urn:microsoft.com/office/officeart/2005/8/layout/default#12"/>
    <dgm:cxn modelId="{180D2C49-187D-4802-B733-0C8A1F645F4E}" type="presOf" srcId="{387CC95F-5A54-4A35-883D-CC8EB15096EA}" destId="{C4038C0F-5BF4-4894-A695-3758F279188F}" srcOrd="0" destOrd="0" presId="urn:microsoft.com/office/officeart/2005/8/layout/default#12"/>
    <dgm:cxn modelId="{739C59ED-98B7-4804-8C0F-AB65F15DDB2B}" srcId="{F836C9DD-46F1-4FC5-9B75-FA1FE8B6A9A9}" destId="{1D1607FF-ED0E-4465-83EA-C17701913EEB}" srcOrd="0" destOrd="0" parTransId="{44E90068-E125-4566-8419-B7745214940B}" sibTransId="{716004D7-522E-4107-BC6D-288040FEC07F}"/>
    <dgm:cxn modelId="{BE154C6A-4E5E-4D81-8786-1212EF47C681}" type="presOf" srcId="{F836C9DD-46F1-4FC5-9B75-FA1FE8B6A9A9}" destId="{B694F102-0259-44CC-816F-20181680D78D}" srcOrd="0" destOrd="0" presId="urn:microsoft.com/office/officeart/2005/8/layout/default#12"/>
    <dgm:cxn modelId="{9EB1A56F-C60C-4BF5-99FC-44A619583F4C}" srcId="{F836C9DD-46F1-4FC5-9B75-FA1FE8B6A9A9}" destId="{387CC95F-5A54-4A35-883D-CC8EB15096EA}" srcOrd="2" destOrd="0" parTransId="{0E25A0F6-9174-444D-B216-769F31BE1445}" sibTransId="{3D8AFB84-0011-4CBE-81AD-C24D231318B8}"/>
    <dgm:cxn modelId="{B721FEBE-4D2C-4BE0-B4F9-CCC956AF01C7}" type="presParOf" srcId="{B694F102-0259-44CC-816F-20181680D78D}" destId="{87594DBC-E4D1-413B-8F07-DE1D15AC947B}" srcOrd="0" destOrd="0" presId="urn:microsoft.com/office/officeart/2005/8/layout/default#12"/>
    <dgm:cxn modelId="{C5CFE92F-7DE8-40F4-BE25-4505745A33E2}" type="presParOf" srcId="{B694F102-0259-44CC-816F-20181680D78D}" destId="{DB3EF4F4-A67C-4B06-A83F-7310FC14F2AE}" srcOrd="1" destOrd="0" presId="urn:microsoft.com/office/officeart/2005/8/layout/default#12"/>
    <dgm:cxn modelId="{65462BF0-4DC5-49AE-9A68-8689D7B42272}" type="presParOf" srcId="{B694F102-0259-44CC-816F-20181680D78D}" destId="{BFB50652-65BB-44E9-9F95-F5573C4D9EE6}" srcOrd="2" destOrd="0" presId="urn:microsoft.com/office/officeart/2005/8/layout/default#12"/>
    <dgm:cxn modelId="{6F773432-E852-48A9-A988-41105EC46BD5}" type="presParOf" srcId="{B694F102-0259-44CC-816F-20181680D78D}" destId="{2749BFD5-0163-436C-98CE-B9D1102AC848}" srcOrd="3" destOrd="0" presId="urn:microsoft.com/office/officeart/2005/8/layout/default#12"/>
    <dgm:cxn modelId="{E3E8FF7C-9EBE-4D63-A857-D8FE3E4D8CB2}" type="presParOf" srcId="{B694F102-0259-44CC-816F-20181680D78D}" destId="{C4038C0F-5BF4-4894-A695-3758F279188F}" srcOrd="4" destOrd="0" presId="urn:microsoft.com/office/officeart/2005/8/layout/default#12"/>
    <dgm:cxn modelId="{232E8B6E-6860-4256-886B-2BC29F836F4B}" type="presParOf" srcId="{B694F102-0259-44CC-816F-20181680D78D}" destId="{9936C359-8981-4062-891F-B35F0DA36981}" srcOrd="5" destOrd="0" presId="urn:microsoft.com/office/officeart/2005/8/layout/default#12"/>
    <dgm:cxn modelId="{0093A72E-A2D7-4E9F-85C9-81946C5D682E}" type="presParOf" srcId="{B694F102-0259-44CC-816F-20181680D78D}" destId="{4FB310F5-21BB-4CC5-A072-822316B5417B}" srcOrd="6" destOrd="0" presId="urn:microsoft.com/office/officeart/2005/8/layout/default#12"/>
    <dgm:cxn modelId="{F0C0E0EB-74EB-4F66-A9B3-B94FC5B81B72}" type="presParOf" srcId="{B694F102-0259-44CC-816F-20181680D78D}" destId="{DE09ED9D-09B5-4846-BA1C-B09BC42D4E29}" srcOrd="7" destOrd="0" presId="urn:microsoft.com/office/officeart/2005/8/layout/default#12"/>
    <dgm:cxn modelId="{557E7B31-521D-4615-9CBB-BB15AD72B347}" type="presParOf" srcId="{B694F102-0259-44CC-816F-20181680D78D}" destId="{479EC4DE-EC7F-4E15-9351-4401FD7EF297}" srcOrd="8" destOrd="0" presId="urn:microsoft.com/office/officeart/2005/8/layout/default#12"/>
    <dgm:cxn modelId="{0BDBEF70-D8CD-4FD5-AD92-C79B3C94AFBB}" type="presParOf" srcId="{B694F102-0259-44CC-816F-20181680D78D}" destId="{5633FFBA-5E84-4B6D-AE88-664E87D822C8}" srcOrd="9" destOrd="0" presId="urn:microsoft.com/office/officeart/2005/8/layout/default#12"/>
    <dgm:cxn modelId="{2245F852-A947-4C36-83A4-338AF07ABC91}" type="presParOf" srcId="{B694F102-0259-44CC-816F-20181680D78D}" destId="{1D3C7E62-B3DE-4492-9AE1-CEB81E0E341B}" srcOrd="10" destOrd="0" presId="urn:microsoft.com/office/officeart/2005/8/layout/default#1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89EE852-23DA-4035-9187-3BD6CC8E79E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B04A7C-0DCC-4653-A553-8398CFC7734C}" type="pres">
      <dgm:prSet presAssocID="{089EE852-23DA-4035-9187-3BD6CC8E79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A2703DC0-5AF8-435A-B3F3-56325DBF30A3}" type="presOf" srcId="{089EE852-23DA-4035-9187-3BD6CC8E79E8}" destId="{05B04A7C-0DCC-4653-A553-8398CFC7734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440F49D-C8F3-4C8C-8301-1ECD4772EAF9}" type="doc">
      <dgm:prSet loTypeId="urn:microsoft.com/office/officeart/2005/8/layout/orgChart1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B865EF7-F363-470E-9748-0D0D818FEF06}">
      <dgm:prSet phldrT="[Text]" custT="1"/>
      <dgm:spPr>
        <a:solidFill>
          <a:srgbClr val="000099"/>
        </a:solidFill>
      </dgm:spPr>
      <dgm:t>
        <a:bodyPr/>
        <a:lstStyle/>
        <a:p>
          <a:r>
            <a:rPr lang="en-US" sz="2800" b="1" dirty="0" smtClean="0">
              <a:solidFill>
                <a:srgbClr val="FFFF00"/>
              </a:solidFill>
            </a:rPr>
            <a:t>PEMANTAUAN DALAMAN</a:t>
          </a:r>
          <a:endParaRPr lang="en-US" sz="2800" b="1" dirty="0">
            <a:solidFill>
              <a:srgbClr val="FFFF00"/>
            </a:solidFill>
          </a:endParaRPr>
        </a:p>
      </dgm:t>
    </dgm:pt>
    <dgm:pt modelId="{7C5BF0B5-0FA8-484C-8F3B-E260075CCA80}" type="parTrans" cxnId="{2792CAE8-18FA-43F4-B7FA-89704D989FAD}">
      <dgm:prSet/>
      <dgm:spPr/>
      <dgm:t>
        <a:bodyPr/>
        <a:lstStyle/>
        <a:p>
          <a:endParaRPr lang="en-US" sz="1800"/>
        </a:p>
      </dgm:t>
    </dgm:pt>
    <dgm:pt modelId="{621E5C64-D2EA-4BEA-9CDA-659798B2D0EE}" type="sibTrans" cxnId="{2792CAE8-18FA-43F4-B7FA-89704D989FAD}">
      <dgm:prSet/>
      <dgm:spPr/>
      <dgm:t>
        <a:bodyPr/>
        <a:lstStyle/>
        <a:p>
          <a:endParaRPr lang="en-US" sz="1800"/>
        </a:p>
      </dgm:t>
    </dgm:pt>
    <dgm:pt modelId="{6DAF7644-2DFF-4CA6-AB91-246D3B92AF40}">
      <dgm:prSet phldrT="[Text]" custT="1"/>
      <dgm:spPr>
        <a:solidFill>
          <a:srgbClr val="663300"/>
        </a:solidFill>
      </dgm:spPr>
      <dgm:t>
        <a:bodyPr/>
        <a:lstStyle/>
        <a:p>
          <a:r>
            <a:rPr lang="en-US" sz="1800" dirty="0" smtClean="0"/>
            <a:t>PEMANTAUAN PERTAMA</a:t>
          </a:r>
        </a:p>
        <a:p>
          <a:r>
            <a:rPr lang="en-US" sz="1800" dirty="0" smtClean="0"/>
            <a:t>M1 </a:t>
          </a:r>
          <a:r>
            <a:rPr lang="en-US" sz="1800" dirty="0" smtClean="0"/>
            <a:t>HINGGA </a:t>
          </a:r>
          <a:r>
            <a:rPr lang="en-US" sz="1800" dirty="0" smtClean="0"/>
            <a:t>M6</a:t>
          </a:r>
          <a:endParaRPr lang="en-US" sz="1800" dirty="0" smtClean="0"/>
        </a:p>
        <a:p>
          <a:r>
            <a:rPr lang="en-US" sz="1800" dirty="0" smtClean="0"/>
            <a:t>(PEMATUHAN PROSEDUR </a:t>
          </a:r>
          <a:r>
            <a:rPr lang="en-US" sz="1800" dirty="0" smtClean="0"/>
            <a:t>PENTAKSIRAN)</a:t>
          </a:r>
          <a:endParaRPr lang="en-US" sz="1800" dirty="0"/>
        </a:p>
      </dgm:t>
    </dgm:pt>
    <dgm:pt modelId="{1D38E1CA-DF1B-4C50-99E7-06C96473E756}" type="parTrans" cxnId="{B0B96B3C-D4E6-42C2-BCDA-0F0B8E228ABC}">
      <dgm:prSet/>
      <dgm:spPr/>
      <dgm:t>
        <a:bodyPr/>
        <a:lstStyle/>
        <a:p>
          <a:endParaRPr lang="en-US" sz="1800"/>
        </a:p>
      </dgm:t>
    </dgm:pt>
    <dgm:pt modelId="{A1E321BF-2435-4459-9EF1-854B20F5818C}" type="sibTrans" cxnId="{B0B96B3C-D4E6-42C2-BCDA-0F0B8E228ABC}">
      <dgm:prSet/>
      <dgm:spPr/>
      <dgm:t>
        <a:bodyPr/>
        <a:lstStyle/>
        <a:p>
          <a:endParaRPr lang="en-US" sz="1800"/>
        </a:p>
      </dgm:t>
    </dgm:pt>
    <dgm:pt modelId="{6D440E13-A794-4595-B01F-AE31D27AEDCE}">
      <dgm:prSet phldrT="[Text]" custT="1"/>
      <dgm:spPr>
        <a:solidFill>
          <a:srgbClr val="663300"/>
        </a:solidFill>
      </dgm:spPr>
      <dgm:t>
        <a:bodyPr/>
        <a:lstStyle/>
        <a:p>
          <a:r>
            <a:rPr lang="en-US" sz="1800" dirty="0" smtClean="0"/>
            <a:t>PEMANTAUAN KEDUA</a:t>
          </a:r>
        </a:p>
        <a:p>
          <a:r>
            <a:rPr lang="en-US" sz="1800" dirty="0" smtClean="0"/>
            <a:t>M7 </a:t>
          </a:r>
          <a:r>
            <a:rPr lang="en-US" sz="1800" dirty="0" smtClean="0"/>
            <a:t>HINGGA </a:t>
          </a:r>
          <a:r>
            <a:rPr lang="en-US" sz="1800" dirty="0" smtClean="0"/>
            <a:t>M14</a:t>
          </a:r>
          <a:endParaRPr lang="en-US" sz="1800" dirty="0" smtClean="0"/>
        </a:p>
        <a:p>
          <a:r>
            <a:rPr lang="en-US" sz="1800" dirty="0" smtClean="0"/>
            <a:t>(PEMATUHAN PROSEDUR </a:t>
          </a:r>
          <a:r>
            <a:rPr lang="en-US" sz="1800" dirty="0" smtClean="0"/>
            <a:t>PENTAKSIRAN)</a:t>
          </a:r>
          <a:endParaRPr lang="en-US" sz="1800" dirty="0"/>
        </a:p>
      </dgm:t>
    </dgm:pt>
    <dgm:pt modelId="{5A3020C7-2E5A-48D2-9772-9E53B5B4B042}" type="parTrans" cxnId="{BA2879FC-AE04-4B36-972C-C9763A9AD3B0}">
      <dgm:prSet/>
      <dgm:spPr/>
      <dgm:t>
        <a:bodyPr/>
        <a:lstStyle/>
        <a:p>
          <a:endParaRPr lang="en-US" sz="1800"/>
        </a:p>
      </dgm:t>
    </dgm:pt>
    <dgm:pt modelId="{FF631B70-22B3-492C-82C1-668C3DE5CE5E}" type="sibTrans" cxnId="{BA2879FC-AE04-4B36-972C-C9763A9AD3B0}">
      <dgm:prSet/>
      <dgm:spPr/>
      <dgm:t>
        <a:bodyPr/>
        <a:lstStyle/>
        <a:p>
          <a:endParaRPr lang="en-US" sz="1800"/>
        </a:p>
      </dgm:t>
    </dgm:pt>
    <dgm:pt modelId="{52D9B26B-5087-458D-A968-F3AFD9D1C61F}" type="pres">
      <dgm:prSet presAssocID="{C440F49D-C8F3-4C8C-8301-1ECD4772EA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0FD61C2-7C0C-4F82-AAD4-EC65D74877C9}" type="pres">
      <dgm:prSet presAssocID="{DB865EF7-F363-470E-9748-0D0D818FEF06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682AE16-2746-40A8-8519-E201DBD0BC04}" type="pres">
      <dgm:prSet presAssocID="{DB865EF7-F363-470E-9748-0D0D818FEF06}" presName="rootComposite1" presStyleCnt="0"/>
      <dgm:spPr/>
      <dgm:t>
        <a:bodyPr/>
        <a:lstStyle/>
        <a:p>
          <a:endParaRPr lang="en-US"/>
        </a:p>
      </dgm:t>
    </dgm:pt>
    <dgm:pt modelId="{F2DEEB85-A54E-48DE-9976-05E54F038B80}" type="pres">
      <dgm:prSet presAssocID="{DB865EF7-F363-470E-9748-0D0D818FEF0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134C56-AA8D-4613-A3C6-F62AA0C20B55}" type="pres">
      <dgm:prSet presAssocID="{DB865EF7-F363-470E-9748-0D0D818FEF0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10BC901-DD3C-41D0-8D36-98498B4DC459}" type="pres">
      <dgm:prSet presAssocID="{DB865EF7-F363-470E-9748-0D0D818FEF06}" presName="hierChild2" presStyleCnt="0"/>
      <dgm:spPr/>
      <dgm:t>
        <a:bodyPr/>
        <a:lstStyle/>
        <a:p>
          <a:endParaRPr lang="en-US"/>
        </a:p>
      </dgm:t>
    </dgm:pt>
    <dgm:pt modelId="{DAD5F403-BB19-4EFC-9065-F995CF513150}" type="pres">
      <dgm:prSet presAssocID="{1D38E1CA-DF1B-4C50-99E7-06C96473E756}" presName="Name37" presStyleLbl="parChTrans1D2" presStyleIdx="0" presStyleCnt="2"/>
      <dgm:spPr/>
      <dgm:t>
        <a:bodyPr/>
        <a:lstStyle/>
        <a:p>
          <a:endParaRPr lang="en-US"/>
        </a:p>
      </dgm:t>
    </dgm:pt>
    <dgm:pt modelId="{5F1C355D-0361-4D5E-A98F-76314C534214}" type="pres">
      <dgm:prSet presAssocID="{6DAF7644-2DFF-4CA6-AB91-246D3B92AF40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4926C3E-8592-42BC-97DC-7492A9548A1D}" type="pres">
      <dgm:prSet presAssocID="{6DAF7644-2DFF-4CA6-AB91-246D3B92AF40}" presName="rootComposite" presStyleCnt="0"/>
      <dgm:spPr/>
      <dgm:t>
        <a:bodyPr/>
        <a:lstStyle/>
        <a:p>
          <a:endParaRPr lang="en-US"/>
        </a:p>
      </dgm:t>
    </dgm:pt>
    <dgm:pt modelId="{27325F96-FF0E-403B-A628-917954AE29AF}" type="pres">
      <dgm:prSet presAssocID="{6DAF7644-2DFF-4CA6-AB91-246D3B92AF40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3236378-2214-42ED-9176-C5A8962A310F}" type="pres">
      <dgm:prSet presAssocID="{6DAF7644-2DFF-4CA6-AB91-246D3B92AF40}" presName="rootConnector" presStyleLbl="node2" presStyleIdx="0" presStyleCnt="2"/>
      <dgm:spPr/>
      <dgm:t>
        <a:bodyPr/>
        <a:lstStyle/>
        <a:p>
          <a:endParaRPr lang="en-US"/>
        </a:p>
      </dgm:t>
    </dgm:pt>
    <dgm:pt modelId="{48FCE61B-4228-44E6-A793-E5660564F80B}" type="pres">
      <dgm:prSet presAssocID="{6DAF7644-2DFF-4CA6-AB91-246D3B92AF40}" presName="hierChild4" presStyleCnt="0"/>
      <dgm:spPr/>
      <dgm:t>
        <a:bodyPr/>
        <a:lstStyle/>
        <a:p>
          <a:endParaRPr lang="en-US"/>
        </a:p>
      </dgm:t>
    </dgm:pt>
    <dgm:pt modelId="{D1F59443-1360-476E-A343-CB802DF6ECDD}" type="pres">
      <dgm:prSet presAssocID="{6DAF7644-2DFF-4CA6-AB91-246D3B92AF40}" presName="hierChild5" presStyleCnt="0"/>
      <dgm:spPr/>
      <dgm:t>
        <a:bodyPr/>
        <a:lstStyle/>
        <a:p>
          <a:endParaRPr lang="en-US"/>
        </a:p>
      </dgm:t>
    </dgm:pt>
    <dgm:pt modelId="{7C4CD859-31D5-4209-BF9B-27E774BA5ACD}" type="pres">
      <dgm:prSet presAssocID="{5A3020C7-2E5A-48D2-9772-9E53B5B4B042}" presName="Name37" presStyleLbl="parChTrans1D2" presStyleIdx="1" presStyleCnt="2"/>
      <dgm:spPr/>
      <dgm:t>
        <a:bodyPr/>
        <a:lstStyle/>
        <a:p>
          <a:endParaRPr lang="en-US"/>
        </a:p>
      </dgm:t>
    </dgm:pt>
    <dgm:pt modelId="{6203E349-6BA4-49D3-B100-8D62BEBBAEE4}" type="pres">
      <dgm:prSet presAssocID="{6D440E13-A794-4595-B01F-AE31D27AEDC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38119F2-53E5-4C13-A0A6-9ACAE351F8C2}" type="pres">
      <dgm:prSet presAssocID="{6D440E13-A794-4595-B01F-AE31D27AEDCE}" presName="rootComposite" presStyleCnt="0"/>
      <dgm:spPr/>
      <dgm:t>
        <a:bodyPr/>
        <a:lstStyle/>
        <a:p>
          <a:endParaRPr lang="en-US"/>
        </a:p>
      </dgm:t>
    </dgm:pt>
    <dgm:pt modelId="{55098FB6-91C4-44EF-8D4C-F040F7E3377D}" type="pres">
      <dgm:prSet presAssocID="{6D440E13-A794-4595-B01F-AE31D27AEDCE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D74769-9EFC-4C26-8873-F8F3F66B97F9}" type="pres">
      <dgm:prSet presAssocID="{6D440E13-A794-4595-B01F-AE31D27AEDCE}" presName="rootConnector" presStyleLbl="node2" presStyleIdx="1" presStyleCnt="2"/>
      <dgm:spPr/>
      <dgm:t>
        <a:bodyPr/>
        <a:lstStyle/>
        <a:p>
          <a:endParaRPr lang="en-US"/>
        </a:p>
      </dgm:t>
    </dgm:pt>
    <dgm:pt modelId="{A8A84949-B816-465B-B24A-E7E4FCECD0BF}" type="pres">
      <dgm:prSet presAssocID="{6D440E13-A794-4595-B01F-AE31D27AEDCE}" presName="hierChild4" presStyleCnt="0"/>
      <dgm:spPr/>
      <dgm:t>
        <a:bodyPr/>
        <a:lstStyle/>
        <a:p>
          <a:endParaRPr lang="en-US"/>
        </a:p>
      </dgm:t>
    </dgm:pt>
    <dgm:pt modelId="{B582179A-440C-4086-ACED-17E6DCEF7A7A}" type="pres">
      <dgm:prSet presAssocID="{6D440E13-A794-4595-B01F-AE31D27AEDCE}" presName="hierChild5" presStyleCnt="0"/>
      <dgm:spPr/>
      <dgm:t>
        <a:bodyPr/>
        <a:lstStyle/>
        <a:p>
          <a:endParaRPr lang="en-US"/>
        </a:p>
      </dgm:t>
    </dgm:pt>
    <dgm:pt modelId="{2A47C9DD-EB21-4DEC-A2C1-64705F26A497}" type="pres">
      <dgm:prSet presAssocID="{DB865EF7-F363-470E-9748-0D0D818FEF06}" presName="hierChild3" presStyleCnt="0"/>
      <dgm:spPr/>
      <dgm:t>
        <a:bodyPr/>
        <a:lstStyle/>
        <a:p>
          <a:endParaRPr lang="en-US"/>
        </a:p>
      </dgm:t>
    </dgm:pt>
  </dgm:ptLst>
  <dgm:cxnLst>
    <dgm:cxn modelId="{5869A361-C5D5-44B9-943C-E99F171E5930}" type="presOf" srcId="{6DAF7644-2DFF-4CA6-AB91-246D3B92AF40}" destId="{E3236378-2214-42ED-9176-C5A8962A310F}" srcOrd="1" destOrd="0" presId="urn:microsoft.com/office/officeart/2005/8/layout/orgChart1"/>
    <dgm:cxn modelId="{487410C1-E0D7-4DD9-AA66-0A822610EAA4}" type="presOf" srcId="{C440F49D-C8F3-4C8C-8301-1ECD4772EAF9}" destId="{52D9B26B-5087-458D-A968-F3AFD9D1C61F}" srcOrd="0" destOrd="0" presId="urn:microsoft.com/office/officeart/2005/8/layout/orgChart1"/>
    <dgm:cxn modelId="{5287CC11-50A2-4F22-965B-77AA33B0BF68}" type="presOf" srcId="{5A3020C7-2E5A-48D2-9772-9E53B5B4B042}" destId="{7C4CD859-31D5-4209-BF9B-27E774BA5ACD}" srcOrd="0" destOrd="0" presId="urn:microsoft.com/office/officeart/2005/8/layout/orgChart1"/>
    <dgm:cxn modelId="{F6DA516C-9902-4D12-A881-5A712B37989B}" type="presOf" srcId="{DB865EF7-F363-470E-9748-0D0D818FEF06}" destId="{F2DEEB85-A54E-48DE-9976-05E54F038B80}" srcOrd="0" destOrd="0" presId="urn:microsoft.com/office/officeart/2005/8/layout/orgChart1"/>
    <dgm:cxn modelId="{B878D83B-2576-4475-80E2-9E3F259CA065}" type="presOf" srcId="{6D440E13-A794-4595-B01F-AE31D27AEDCE}" destId="{91D74769-9EFC-4C26-8873-F8F3F66B97F9}" srcOrd="1" destOrd="0" presId="urn:microsoft.com/office/officeart/2005/8/layout/orgChart1"/>
    <dgm:cxn modelId="{FD39517A-8B16-4AEC-9614-D16AF7BD9C7C}" type="presOf" srcId="{6D440E13-A794-4595-B01F-AE31D27AEDCE}" destId="{55098FB6-91C4-44EF-8D4C-F040F7E3377D}" srcOrd="0" destOrd="0" presId="urn:microsoft.com/office/officeart/2005/8/layout/orgChart1"/>
    <dgm:cxn modelId="{2792CAE8-18FA-43F4-B7FA-89704D989FAD}" srcId="{C440F49D-C8F3-4C8C-8301-1ECD4772EAF9}" destId="{DB865EF7-F363-470E-9748-0D0D818FEF06}" srcOrd="0" destOrd="0" parTransId="{7C5BF0B5-0FA8-484C-8F3B-E260075CCA80}" sibTransId="{621E5C64-D2EA-4BEA-9CDA-659798B2D0EE}"/>
    <dgm:cxn modelId="{C8080685-2918-4A78-9608-1A2C8F3BD8CC}" type="presOf" srcId="{6DAF7644-2DFF-4CA6-AB91-246D3B92AF40}" destId="{27325F96-FF0E-403B-A628-917954AE29AF}" srcOrd="0" destOrd="0" presId="urn:microsoft.com/office/officeart/2005/8/layout/orgChart1"/>
    <dgm:cxn modelId="{DCC7335C-2D5A-4F88-B66D-4C70523DA5E8}" type="presOf" srcId="{1D38E1CA-DF1B-4C50-99E7-06C96473E756}" destId="{DAD5F403-BB19-4EFC-9065-F995CF513150}" srcOrd="0" destOrd="0" presId="urn:microsoft.com/office/officeart/2005/8/layout/orgChart1"/>
    <dgm:cxn modelId="{BA2879FC-AE04-4B36-972C-C9763A9AD3B0}" srcId="{DB865EF7-F363-470E-9748-0D0D818FEF06}" destId="{6D440E13-A794-4595-B01F-AE31D27AEDCE}" srcOrd="1" destOrd="0" parTransId="{5A3020C7-2E5A-48D2-9772-9E53B5B4B042}" sibTransId="{FF631B70-22B3-492C-82C1-668C3DE5CE5E}"/>
    <dgm:cxn modelId="{35AE560C-F36B-4A5C-BCFE-10F5827257C9}" type="presOf" srcId="{DB865EF7-F363-470E-9748-0D0D818FEF06}" destId="{09134C56-AA8D-4613-A3C6-F62AA0C20B55}" srcOrd="1" destOrd="0" presId="urn:microsoft.com/office/officeart/2005/8/layout/orgChart1"/>
    <dgm:cxn modelId="{B0B96B3C-D4E6-42C2-BCDA-0F0B8E228ABC}" srcId="{DB865EF7-F363-470E-9748-0D0D818FEF06}" destId="{6DAF7644-2DFF-4CA6-AB91-246D3B92AF40}" srcOrd="0" destOrd="0" parTransId="{1D38E1CA-DF1B-4C50-99E7-06C96473E756}" sibTransId="{A1E321BF-2435-4459-9EF1-854B20F5818C}"/>
    <dgm:cxn modelId="{D2A8650A-2FAB-4A5C-81E6-6CEF7F2E55A6}" type="presParOf" srcId="{52D9B26B-5087-458D-A968-F3AFD9D1C61F}" destId="{90FD61C2-7C0C-4F82-AAD4-EC65D74877C9}" srcOrd="0" destOrd="0" presId="urn:microsoft.com/office/officeart/2005/8/layout/orgChart1"/>
    <dgm:cxn modelId="{08630C28-57A9-4979-ACD9-A89FC5C08578}" type="presParOf" srcId="{90FD61C2-7C0C-4F82-AAD4-EC65D74877C9}" destId="{0682AE16-2746-40A8-8519-E201DBD0BC04}" srcOrd="0" destOrd="0" presId="urn:microsoft.com/office/officeart/2005/8/layout/orgChart1"/>
    <dgm:cxn modelId="{C0614D6F-A702-4C05-9F6B-4A24F4B8BA2B}" type="presParOf" srcId="{0682AE16-2746-40A8-8519-E201DBD0BC04}" destId="{F2DEEB85-A54E-48DE-9976-05E54F038B80}" srcOrd="0" destOrd="0" presId="urn:microsoft.com/office/officeart/2005/8/layout/orgChart1"/>
    <dgm:cxn modelId="{8D465732-5CDD-46B9-832C-09A1E82CCA7E}" type="presParOf" srcId="{0682AE16-2746-40A8-8519-E201DBD0BC04}" destId="{09134C56-AA8D-4613-A3C6-F62AA0C20B55}" srcOrd="1" destOrd="0" presId="urn:microsoft.com/office/officeart/2005/8/layout/orgChart1"/>
    <dgm:cxn modelId="{1910FBAC-88F8-460A-B77D-E6CC8098D0F9}" type="presParOf" srcId="{90FD61C2-7C0C-4F82-AAD4-EC65D74877C9}" destId="{610BC901-DD3C-41D0-8D36-98498B4DC459}" srcOrd="1" destOrd="0" presId="urn:microsoft.com/office/officeart/2005/8/layout/orgChart1"/>
    <dgm:cxn modelId="{FDF2D5C8-8170-4469-840A-9ED1CB628AA0}" type="presParOf" srcId="{610BC901-DD3C-41D0-8D36-98498B4DC459}" destId="{DAD5F403-BB19-4EFC-9065-F995CF513150}" srcOrd="0" destOrd="0" presId="urn:microsoft.com/office/officeart/2005/8/layout/orgChart1"/>
    <dgm:cxn modelId="{CD96EE10-2AB7-47E8-A502-B81172E56DC3}" type="presParOf" srcId="{610BC901-DD3C-41D0-8D36-98498B4DC459}" destId="{5F1C355D-0361-4D5E-A98F-76314C534214}" srcOrd="1" destOrd="0" presId="urn:microsoft.com/office/officeart/2005/8/layout/orgChart1"/>
    <dgm:cxn modelId="{776003B7-BFAA-4ECE-BBD3-05E5D6E2D3D1}" type="presParOf" srcId="{5F1C355D-0361-4D5E-A98F-76314C534214}" destId="{A4926C3E-8592-42BC-97DC-7492A9548A1D}" srcOrd="0" destOrd="0" presId="urn:microsoft.com/office/officeart/2005/8/layout/orgChart1"/>
    <dgm:cxn modelId="{5414CA94-6982-475A-B8AD-C934BD9F5DCD}" type="presParOf" srcId="{A4926C3E-8592-42BC-97DC-7492A9548A1D}" destId="{27325F96-FF0E-403B-A628-917954AE29AF}" srcOrd="0" destOrd="0" presId="urn:microsoft.com/office/officeart/2005/8/layout/orgChart1"/>
    <dgm:cxn modelId="{14CDA4F5-CC34-4D47-B768-66FE6969C429}" type="presParOf" srcId="{A4926C3E-8592-42BC-97DC-7492A9548A1D}" destId="{E3236378-2214-42ED-9176-C5A8962A310F}" srcOrd="1" destOrd="0" presId="urn:microsoft.com/office/officeart/2005/8/layout/orgChart1"/>
    <dgm:cxn modelId="{F297403B-8614-4678-BC14-A73B8A9390EC}" type="presParOf" srcId="{5F1C355D-0361-4D5E-A98F-76314C534214}" destId="{48FCE61B-4228-44E6-A793-E5660564F80B}" srcOrd="1" destOrd="0" presId="urn:microsoft.com/office/officeart/2005/8/layout/orgChart1"/>
    <dgm:cxn modelId="{C48A8AE5-65E9-4194-B612-42910717ECE1}" type="presParOf" srcId="{5F1C355D-0361-4D5E-A98F-76314C534214}" destId="{D1F59443-1360-476E-A343-CB802DF6ECDD}" srcOrd="2" destOrd="0" presId="urn:microsoft.com/office/officeart/2005/8/layout/orgChart1"/>
    <dgm:cxn modelId="{44C4EDB6-25C1-4B2B-AE19-24A528C06C45}" type="presParOf" srcId="{610BC901-DD3C-41D0-8D36-98498B4DC459}" destId="{7C4CD859-31D5-4209-BF9B-27E774BA5ACD}" srcOrd="2" destOrd="0" presId="urn:microsoft.com/office/officeart/2005/8/layout/orgChart1"/>
    <dgm:cxn modelId="{C7C238E4-6032-47AF-AA7D-C8D48A1DA8E8}" type="presParOf" srcId="{610BC901-DD3C-41D0-8D36-98498B4DC459}" destId="{6203E349-6BA4-49D3-B100-8D62BEBBAEE4}" srcOrd="3" destOrd="0" presId="urn:microsoft.com/office/officeart/2005/8/layout/orgChart1"/>
    <dgm:cxn modelId="{94D592F9-0677-41F7-B139-7C66BF0D7B39}" type="presParOf" srcId="{6203E349-6BA4-49D3-B100-8D62BEBBAEE4}" destId="{B38119F2-53E5-4C13-A0A6-9ACAE351F8C2}" srcOrd="0" destOrd="0" presId="urn:microsoft.com/office/officeart/2005/8/layout/orgChart1"/>
    <dgm:cxn modelId="{EC8EF6A2-E72B-4CD6-976F-B0A31C8C48C9}" type="presParOf" srcId="{B38119F2-53E5-4C13-A0A6-9ACAE351F8C2}" destId="{55098FB6-91C4-44EF-8D4C-F040F7E3377D}" srcOrd="0" destOrd="0" presId="urn:microsoft.com/office/officeart/2005/8/layout/orgChart1"/>
    <dgm:cxn modelId="{EC540BFC-4A5D-44A7-95D6-C23A0ED5D518}" type="presParOf" srcId="{B38119F2-53E5-4C13-A0A6-9ACAE351F8C2}" destId="{91D74769-9EFC-4C26-8873-F8F3F66B97F9}" srcOrd="1" destOrd="0" presId="urn:microsoft.com/office/officeart/2005/8/layout/orgChart1"/>
    <dgm:cxn modelId="{A91BC2B2-A901-4745-8F00-106FACDE0789}" type="presParOf" srcId="{6203E349-6BA4-49D3-B100-8D62BEBBAEE4}" destId="{A8A84949-B816-465B-B24A-E7E4FCECD0BF}" srcOrd="1" destOrd="0" presId="urn:microsoft.com/office/officeart/2005/8/layout/orgChart1"/>
    <dgm:cxn modelId="{C0F7F395-C42C-4370-A651-4979DA544C60}" type="presParOf" srcId="{6203E349-6BA4-49D3-B100-8D62BEBBAEE4}" destId="{B582179A-440C-4086-ACED-17E6DCEF7A7A}" srcOrd="2" destOrd="0" presId="urn:microsoft.com/office/officeart/2005/8/layout/orgChart1"/>
    <dgm:cxn modelId="{01B0DF6B-E657-4725-BDDB-581ED5BC7E25}" type="presParOf" srcId="{90FD61C2-7C0C-4F82-AAD4-EC65D74877C9}" destId="{2A47C9DD-EB21-4DEC-A2C1-64705F26A497}" srcOrd="2" destOrd="0" presId="urn:microsoft.com/office/officeart/2005/8/layout/orgChart1"/>
  </dgm:cxnLst>
  <dgm:bg>
    <a:noFill/>
    <a:effectLst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89EE852-23DA-4035-9187-3BD6CC8E79E8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B04A7C-0DCC-4653-A553-8398CFC7734C}" type="pres">
      <dgm:prSet presAssocID="{089EE852-23DA-4035-9187-3BD6CC8E79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1D09C47A-AA62-4613-A8BB-E83417145F9B}" type="presOf" srcId="{089EE852-23DA-4035-9187-3BD6CC8E79E8}" destId="{05B04A7C-0DCC-4653-A553-8398CFC7734C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594DBC-E4D1-413B-8F07-DE1D15AC947B}">
      <dsp:nvSpPr>
        <dsp:cNvPr id="0" name=""/>
        <dsp:cNvSpPr/>
      </dsp:nvSpPr>
      <dsp:spPr>
        <a:xfrm>
          <a:off x="257175" y="1252"/>
          <a:ext cx="2411015" cy="1446609"/>
        </a:xfrm>
        <a:prstGeom prst="rect">
          <a:avLst/>
        </a:prstGeom>
        <a:solidFill>
          <a:srgbClr val="66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PENGARAH KV</a:t>
          </a:r>
          <a:endParaRPr lang="en-US" sz="2200" kern="1200" dirty="0"/>
        </a:p>
      </dsp:txBody>
      <dsp:txXfrm>
        <a:off x="257175" y="1252"/>
        <a:ext cx="2411015" cy="1446609"/>
      </dsp:txXfrm>
    </dsp:sp>
    <dsp:sp modelId="{BFB50652-65BB-44E9-9F95-F5573C4D9EE6}">
      <dsp:nvSpPr>
        <dsp:cNvPr id="0" name=""/>
        <dsp:cNvSpPr/>
      </dsp:nvSpPr>
      <dsp:spPr>
        <a:xfrm>
          <a:off x="2909292" y="1252"/>
          <a:ext cx="2411015" cy="1446609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TIMBALAN PENGARAH AKADEMIK</a:t>
          </a:r>
          <a:endParaRPr lang="en-US" sz="2200" kern="1200" dirty="0"/>
        </a:p>
      </dsp:txBody>
      <dsp:txXfrm>
        <a:off x="2909292" y="1252"/>
        <a:ext cx="2411015" cy="1446609"/>
      </dsp:txXfrm>
    </dsp:sp>
    <dsp:sp modelId="{C4038C0F-5BF4-4894-A695-3758F279188F}">
      <dsp:nvSpPr>
        <dsp:cNvPr id="0" name=""/>
        <dsp:cNvSpPr/>
      </dsp:nvSpPr>
      <dsp:spPr>
        <a:xfrm>
          <a:off x="5561409" y="1252"/>
          <a:ext cx="2411015" cy="1446609"/>
        </a:xfrm>
        <a:prstGeom prst="rect">
          <a:avLst/>
        </a:prstGeom>
        <a:solidFill>
          <a:srgbClr val="66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KETUA JABATAN PENILAIAN DAN PENTAKSIRAN</a:t>
          </a:r>
          <a:endParaRPr lang="en-US" sz="2200" kern="1200" dirty="0"/>
        </a:p>
      </dsp:txBody>
      <dsp:txXfrm>
        <a:off x="5561409" y="1252"/>
        <a:ext cx="2411015" cy="1446609"/>
      </dsp:txXfrm>
    </dsp:sp>
    <dsp:sp modelId="{4FB310F5-21BB-4CC5-A072-822316B5417B}">
      <dsp:nvSpPr>
        <dsp:cNvPr id="0" name=""/>
        <dsp:cNvSpPr/>
      </dsp:nvSpPr>
      <dsp:spPr>
        <a:xfrm>
          <a:off x="257175" y="1688963"/>
          <a:ext cx="2411015" cy="1446609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KETUA JAMINAN KUALITI</a:t>
          </a:r>
          <a:endParaRPr lang="en-US" sz="2200" kern="1200" dirty="0"/>
        </a:p>
      </dsp:txBody>
      <dsp:txXfrm>
        <a:off x="257175" y="1688963"/>
        <a:ext cx="2411015" cy="1446609"/>
      </dsp:txXfrm>
    </dsp:sp>
    <dsp:sp modelId="{479EC4DE-EC7F-4E15-9351-4401FD7EF297}">
      <dsp:nvSpPr>
        <dsp:cNvPr id="0" name=""/>
        <dsp:cNvSpPr/>
      </dsp:nvSpPr>
      <dsp:spPr>
        <a:xfrm>
          <a:off x="2895597" y="1648096"/>
          <a:ext cx="2411015" cy="1446609"/>
        </a:xfrm>
        <a:prstGeom prst="rect">
          <a:avLst/>
        </a:prstGeom>
        <a:solidFill>
          <a:srgbClr val="66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JAWATANKUASA PENJAMINAN KUALITI PENTAKSIRAN</a:t>
          </a:r>
          <a:endParaRPr lang="en-US" sz="2200" kern="1200" dirty="0"/>
        </a:p>
      </dsp:txBody>
      <dsp:txXfrm>
        <a:off x="2895597" y="1648096"/>
        <a:ext cx="2411015" cy="1446609"/>
      </dsp:txXfrm>
    </dsp:sp>
    <dsp:sp modelId="{1D3C7E62-B3DE-4492-9AE1-CEB81E0E341B}">
      <dsp:nvSpPr>
        <dsp:cNvPr id="0" name=""/>
        <dsp:cNvSpPr/>
      </dsp:nvSpPr>
      <dsp:spPr>
        <a:xfrm>
          <a:off x="5562590" y="1648096"/>
          <a:ext cx="2411015" cy="1446609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JAWATANKUASA AKADEMIK KV</a:t>
          </a:r>
          <a:endParaRPr lang="en-US" sz="2200" kern="1200" dirty="0"/>
        </a:p>
      </dsp:txBody>
      <dsp:txXfrm>
        <a:off x="5562590" y="1648096"/>
        <a:ext cx="2411015" cy="1446609"/>
      </dsp:txXfrm>
    </dsp:sp>
    <dsp:sp modelId="{78ADCD86-DC8B-4367-B72B-CA789DFB3A56}">
      <dsp:nvSpPr>
        <dsp:cNvPr id="0" name=""/>
        <dsp:cNvSpPr/>
      </dsp:nvSpPr>
      <dsp:spPr>
        <a:xfrm>
          <a:off x="2891426" y="3363278"/>
          <a:ext cx="2411015" cy="1446609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PENSYARAH YANG DILANTIK OLEH PENGARAH</a:t>
          </a:r>
          <a:endParaRPr lang="en-US" sz="2200" kern="1200" dirty="0"/>
        </a:p>
      </dsp:txBody>
      <dsp:txXfrm>
        <a:off x="2891426" y="3363278"/>
        <a:ext cx="2411015" cy="14466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594DBC-E4D1-413B-8F07-DE1D15AC947B}">
      <dsp:nvSpPr>
        <dsp:cNvPr id="0" name=""/>
        <dsp:cNvSpPr/>
      </dsp:nvSpPr>
      <dsp:spPr>
        <a:xfrm>
          <a:off x="0" y="694196"/>
          <a:ext cx="2643187" cy="1585912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PEGAWAI LEMBAGA PEPERIKSAAN</a:t>
          </a:r>
          <a:endParaRPr lang="en-US" sz="2400" kern="1200" dirty="0"/>
        </a:p>
      </dsp:txBody>
      <dsp:txXfrm>
        <a:off x="0" y="694196"/>
        <a:ext cx="2643187" cy="1585912"/>
      </dsp:txXfrm>
    </dsp:sp>
    <dsp:sp modelId="{BFB50652-65BB-44E9-9F95-F5573C4D9EE6}">
      <dsp:nvSpPr>
        <dsp:cNvPr id="0" name=""/>
        <dsp:cNvSpPr/>
      </dsp:nvSpPr>
      <dsp:spPr>
        <a:xfrm>
          <a:off x="2907506" y="694196"/>
          <a:ext cx="2643187" cy="1585912"/>
        </a:xfrm>
        <a:prstGeom prst="rect">
          <a:avLst/>
        </a:prstGeom>
        <a:solidFill>
          <a:srgbClr val="66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PEGAWAI JABATAN PELAJARAN NEGERI</a:t>
          </a:r>
          <a:endParaRPr lang="en-US" sz="2400" kern="1200" dirty="0"/>
        </a:p>
      </dsp:txBody>
      <dsp:txXfrm>
        <a:off x="2907506" y="694196"/>
        <a:ext cx="2643187" cy="1585912"/>
      </dsp:txXfrm>
    </dsp:sp>
    <dsp:sp modelId="{C4038C0F-5BF4-4894-A695-3758F279188F}">
      <dsp:nvSpPr>
        <dsp:cNvPr id="0" name=""/>
        <dsp:cNvSpPr/>
      </dsp:nvSpPr>
      <dsp:spPr>
        <a:xfrm>
          <a:off x="5815012" y="694196"/>
          <a:ext cx="2643187" cy="1585912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PEGAWAI PEJABAT PELAJARAN DAERAH</a:t>
          </a:r>
          <a:endParaRPr lang="en-US" sz="2400" kern="1200" dirty="0"/>
        </a:p>
      </dsp:txBody>
      <dsp:txXfrm>
        <a:off x="5815012" y="694196"/>
        <a:ext cx="2643187" cy="1585912"/>
      </dsp:txXfrm>
    </dsp:sp>
    <dsp:sp modelId="{4FB310F5-21BB-4CC5-A072-822316B5417B}">
      <dsp:nvSpPr>
        <dsp:cNvPr id="0" name=""/>
        <dsp:cNvSpPr/>
      </dsp:nvSpPr>
      <dsp:spPr>
        <a:xfrm>
          <a:off x="0" y="2514596"/>
          <a:ext cx="2643187" cy="1585912"/>
        </a:xfrm>
        <a:prstGeom prst="rect">
          <a:avLst/>
        </a:prstGeom>
        <a:solidFill>
          <a:srgbClr val="66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JEMAAH NAZIR DAN JAMINAN KUALITI</a:t>
          </a:r>
          <a:endParaRPr lang="en-US" sz="2400" kern="1200" dirty="0"/>
        </a:p>
      </dsp:txBody>
      <dsp:txXfrm>
        <a:off x="0" y="2514596"/>
        <a:ext cx="2643187" cy="1585912"/>
      </dsp:txXfrm>
    </dsp:sp>
    <dsp:sp modelId="{479EC4DE-EC7F-4E15-9351-4401FD7EF297}">
      <dsp:nvSpPr>
        <dsp:cNvPr id="0" name=""/>
        <dsp:cNvSpPr/>
      </dsp:nvSpPr>
      <dsp:spPr>
        <a:xfrm>
          <a:off x="2907506" y="2544427"/>
          <a:ext cx="2643187" cy="1585912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PEGAWAI DARI BAHAGIAN LAIN KPM</a:t>
          </a:r>
          <a:endParaRPr lang="en-US" sz="2400" kern="1200" dirty="0"/>
        </a:p>
      </dsp:txBody>
      <dsp:txXfrm>
        <a:off x="2907506" y="2544427"/>
        <a:ext cx="2643187" cy="1585912"/>
      </dsp:txXfrm>
    </dsp:sp>
    <dsp:sp modelId="{1D3C7E62-B3DE-4492-9AE1-CEB81E0E341B}">
      <dsp:nvSpPr>
        <dsp:cNvPr id="0" name=""/>
        <dsp:cNvSpPr/>
      </dsp:nvSpPr>
      <dsp:spPr>
        <a:xfrm>
          <a:off x="5815012" y="2544427"/>
          <a:ext cx="2643187" cy="1585912"/>
        </a:xfrm>
        <a:prstGeom prst="rect">
          <a:avLst/>
        </a:prstGeom>
        <a:solidFill>
          <a:srgbClr val="66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PETUGAS YANG DILANTIK DAN DIUBERI TAULIAH OLEH LP/ JPN/PPD </a:t>
          </a:r>
          <a:endParaRPr lang="en-US" sz="2400" kern="1200" dirty="0"/>
        </a:p>
      </dsp:txBody>
      <dsp:txXfrm>
        <a:off x="5815012" y="2544427"/>
        <a:ext cx="2643187" cy="15859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4CD859-31D5-4209-BF9B-27E774BA5ACD}">
      <dsp:nvSpPr>
        <dsp:cNvPr id="0" name=""/>
        <dsp:cNvSpPr/>
      </dsp:nvSpPr>
      <dsp:spPr>
        <a:xfrm>
          <a:off x="4076700" y="2165508"/>
          <a:ext cx="2230963" cy="7743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191"/>
              </a:lnTo>
              <a:lnTo>
                <a:pt x="2230963" y="387191"/>
              </a:lnTo>
              <a:lnTo>
                <a:pt x="2230963" y="77438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D5F403-BB19-4EFC-9065-F995CF513150}">
      <dsp:nvSpPr>
        <dsp:cNvPr id="0" name=""/>
        <dsp:cNvSpPr/>
      </dsp:nvSpPr>
      <dsp:spPr>
        <a:xfrm>
          <a:off x="1845736" y="2165508"/>
          <a:ext cx="2230963" cy="774383"/>
        </a:xfrm>
        <a:custGeom>
          <a:avLst/>
          <a:gdLst/>
          <a:ahLst/>
          <a:cxnLst/>
          <a:rect l="0" t="0" r="0" b="0"/>
          <a:pathLst>
            <a:path>
              <a:moveTo>
                <a:pt x="2230963" y="0"/>
              </a:moveTo>
              <a:lnTo>
                <a:pt x="2230963" y="387191"/>
              </a:lnTo>
              <a:lnTo>
                <a:pt x="0" y="387191"/>
              </a:lnTo>
              <a:lnTo>
                <a:pt x="0" y="77438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DEEB85-A54E-48DE-9976-05E54F038B80}">
      <dsp:nvSpPr>
        <dsp:cNvPr id="0" name=""/>
        <dsp:cNvSpPr/>
      </dsp:nvSpPr>
      <dsp:spPr>
        <a:xfrm>
          <a:off x="2232928" y="321736"/>
          <a:ext cx="3687542" cy="1843771"/>
        </a:xfrm>
        <a:prstGeom prst="rect">
          <a:avLst/>
        </a:prstGeom>
        <a:solidFill>
          <a:srgbClr val="000099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FFFF00"/>
              </a:solidFill>
            </a:rPr>
            <a:t>PEMANTAUAN DALAMAN</a:t>
          </a:r>
          <a:endParaRPr lang="en-US" sz="2800" b="1" kern="1200" dirty="0">
            <a:solidFill>
              <a:srgbClr val="FFFF00"/>
            </a:solidFill>
          </a:endParaRPr>
        </a:p>
      </dsp:txBody>
      <dsp:txXfrm>
        <a:off x="2232928" y="321736"/>
        <a:ext cx="3687542" cy="1843771"/>
      </dsp:txXfrm>
    </dsp:sp>
    <dsp:sp modelId="{27325F96-FF0E-403B-A628-917954AE29AF}">
      <dsp:nvSpPr>
        <dsp:cNvPr id="0" name=""/>
        <dsp:cNvSpPr/>
      </dsp:nvSpPr>
      <dsp:spPr>
        <a:xfrm>
          <a:off x="1965" y="2939891"/>
          <a:ext cx="3687542" cy="1843771"/>
        </a:xfrm>
        <a:prstGeom prst="rect">
          <a:avLst/>
        </a:prstGeom>
        <a:solidFill>
          <a:srgbClr val="66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PEMANTAUAN PERTAMA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M1 </a:t>
          </a:r>
          <a:r>
            <a:rPr lang="en-US" sz="1800" kern="1200" dirty="0" smtClean="0"/>
            <a:t>HINGGA </a:t>
          </a:r>
          <a:r>
            <a:rPr lang="en-US" sz="1800" kern="1200" dirty="0" smtClean="0"/>
            <a:t>M6</a:t>
          </a: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(PEMATUHAN PROSEDUR </a:t>
          </a:r>
          <a:r>
            <a:rPr lang="en-US" sz="1800" kern="1200" dirty="0" smtClean="0"/>
            <a:t>PENTAKSIRAN)</a:t>
          </a:r>
          <a:endParaRPr lang="en-US" sz="1800" kern="1200" dirty="0"/>
        </a:p>
      </dsp:txBody>
      <dsp:txXfrm>
        <a:off x="1965" y="2939891"/>
        <a:ext cx="3687542" cy="1843771"/>
      </dsp:txXfrm>
    </dsp:sp>
    <dsp:sp modelId="{55098FB6-91C4-44EF-8D4C-F040F7E3377D}">
      <dsp:nvSpPr>
        <dsp:cNvPr id="0" name=""/>
        <dsp:cNvSpPr/>
      </dsp:nvSpPr>
      <dsp:spPr>
        <a:xfrm>
          <a:off x="4463891" y="2939891"/>
          <a:ext cx="3687542" cy="1843771"/>
        </a:xfrm>
        <a:prstGeom prst="rect">
          <a:avLst/>
        </a:prstGeom>
        <a:solidFill>
          <a:srgbClr val="663300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PEMANTAUAN KEDUA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M7 </a:t>
          </a:r>
          <a:r>
            <a:rPr lang="en-US" sz="1800" kern="1200" dirty="0" smtClean="0"/>
            <a:t>HINGGA </a:t>
          </a:r>
          <a:r>
            <a:rPr lang="en-US" sz="1800" kern="1200" dirty="0" smtClean="0"/>
            <a:t>M14</a:t>
          </a: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(PEMATUHAN PROSEDUR </a:t>
          </a:r>
          <a:r>
            <a:rPr lang="en-US" sz="1800" kern="1200" dirty="0" smtClean="0"/>
            <a:t>PENTAKSIRAN)</a:t>
          </a:r>
          <a:endParaRPr lang="en-US" sz="1800" kern="1200" dirty="0"/>
        </a:p>
      </dsp:txBody>
      <dsp:txXfrm>
        <a:off x="4463891" y="2939891"/>
        <a:ext cx="3687542" cy="184377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6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479AB-CEBB-490A-8F79-05B2CF24504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D421E-AFEC-4D98-B9A5-C4E57F0185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8249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50888" y="4217988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34C88BF-5764-4152-8C05-86AC1707F142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SEPTA </a:t>
            </a:r>
            <a:r>
              <a:rPr lang="en-US" sz="1200" dirty="0" err="1">
                <a:latin typeface="Arial" charset="0"/>
                <a:cs typeface="Arial" charset="0"/>
              </a:rPr>
              <a:t>ialah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satu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inisiatif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untuk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menambah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baik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penguasaan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ilmu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pentaksiran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dalam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pengajaran</a:t>
            </a:r>
            <a:r>
              <a:rPr lang="en-US" sz="1200" b="1" dirty="0">
                <a:latin typeface="Arial" charset="0"/>
                <a:cs typeface="Arial" charset="0"/>
              </a:rPr>
              <a:t> Bahasa </a:t>
            </a:r>
            <a:r>
              <a:rPr lang="en-US" sz="1200" b="1" dirty="0" err="1">
                <a:latin typeface="Arial" charset="0"/>
                <a:cs typeface="Arial" charset="0"/>
              </a:rPr>
              <a:t>Inggeris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penguasaan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kemahiran</a:t>
            </a:r>
            <a:r>
              <a:rPr lang="en-US" sz="1200" b="1" dirty="0">
                <a:latin typeface="Arial" charset="0"/>
                <a:cs typeface="Arial" charset="0"/>
              </a:rPr>
              <a:t> Bahasa </a:t>
            </a:r>
            <a:r>
              <a:rPr lang="en-US" sz="1200" b="1" dirty="0" err="1">
                <a:latin typeface="Arial" charset="0"/>
                <a:cs typeface="Arial" charset="0"/>
              </a:rPr>
              <a:t>Inggeris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dalam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kalangan</a:t>
            </a:r>
            <a:r>
              <a:rPr lang="en-US" sz="1200" b="1" dirty="0">
                <a:latin typeface="Arial" charset="0"/>
                <a:cs typeface="Arial" charset="0"/>
              </a:rPr>
              <a:t> murid-murid </a:t>
            </a:r>
            <a:r>
              <a:rPr lang="en-US" sz="1200" dirty="0">
                <a:latin typeface="Arial" charset="0"/>
                <a:cs typeface="Arial" charset="0"/>
              </a:rPr>
              <a:t>di </a:t>
            </a:r>
            <a:r>
              <a:rPr lang="en-US" sz="1200" dirty="0" smtClean="0">
                <a:latin typeface="Arial" charset="0"/>
                <a:cs typeface="Arial" charset="0"/>
              </a:rPr>
              <a:t>KV.  </a:t>
            </a: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SEPTA </a:t>
            </a:r>
            <a:r>
              <a:rPr lang="en-US" sz="1200" dirty="0" err="1">
                <a:latin typeface="Arial" charset="0"/>
                <a:cs typeface="Arial" charset="0"/>
              </a:rPr>
              <a:t>terbahagi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kepada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dua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komponen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iaitu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latihan</a:t>
            </a:r>
            <a:r>
              <a:rPr lang="en-US" sz="1200" dirty="0">
                <a:latin typeface="Arial" charset="0"/>
                <a:cs typeface="Arial" charset="0"/>
              </a:rPr>
              <a:t> guru </a:t>
            </a:r>
            <a:r>
              <a:rPr lang="en-US" sz="1200" dirty="0" err="1">
                <a:latin typeface="Arial" charset="0"/>
                <a:cs typeface="Arial" charset="0"/>
              </a:rPr>
              <a:t>dan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pentaksiran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murid</a:t>
            </a:r>
            <a:r>
              <a:rPr lang="en-US" sz="1200" dirty="0">
                <a:latin typeface="Arial" charset="0"/>
                <a:cs typeface="Arial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3786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50888" y="4217988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62DF4F-718B-4EB4-8F5A-A0B7F1385AEC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SEPTA </a:t>
            </a:r>
            <a:r>
              <a:rPr lang="en-US" sz="1200" dirty="0" err="1">
                <a:latin typeface="Arial" charset="0"/>
                <a:cs typeface="Arial" charset="0"/>
              </a:rPr>
              <a:t>ialah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satu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inisiatif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untuk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menambah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baik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penguasaan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ilmu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pentaksiran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dalam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pengajaran</a:t>
            </a:r>
            <a:r>
              <a:rPr lang="en-US" sz="1200" b="1" dirty="0">
                <a:latin typeface="Arial" charset="0"/>
                <a:cs typeface="Arial" charset="0"/>
              </a:rPr>
              <a:t> Bahasa </a:t>
            </a:r>
            <a:r>
              <a:rPr lang="en-US" sz="1200" b="1" dirty="0" err="1">
                <a:latin typeface="Arial" charset="0"/>
                <a:cs typeface="Arial" charset="0"/>
              </a:rPr>
              <a:t>Inggeris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penguasaan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kemahiran</a:t>
            </a:r>
            <a:r>
              <a:rPr lang="en-US" sz="1200" b="1" dirty="0">
                <a:latin typeface="Arial" charset="0"/>
                <a:cs typeface="Arial" charset="0"/>
              </a:rPr>
              <a:t> Bahasa </a:t>
            </a:r>
            <a:r>
              <a:rPr lang="en-US" sz="1200" b="1" dirty="0" err="1">
                <a:latin typeface="Arial" charset="0"/>
                <a:cs typeface="Arial" charset="0"/>
              </a:rPr>
              <a:t>Inggeris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dalam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kalangan</a:t>
            </a:r>
            <a:r>
              <a:rPr lang="en-US" sz="1200" b="1" dirty="0">
                <a:latin typeface="Arial" charset="0"/>
                <a:cs typeface="Arial" charset="0"/>
              </a:rPr>
              <a:t> murid-murid </a:t>
            </a:r>
            <a:r>
              <a:rPr lang="en-US" sz="1200" dirty="0">
                <a:latin typeface="Arial" charset="0"/>
                <a:cs typeface="Arial" charset="0"/>
              </a:rPr>
              <a:t>di </a:t>
            </a:r>
            <a:r>
              <a:rPr lang="en-US" sz="1200" dirty="0" smtClean="0">
                <a:latin typeface="Arial" charset="0"/>
                <a:cs typeface="Arial" charset="0"/>
              </a:rPr>
              <a:t>KV.  </a:t>
            </a: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SEPTA </a:t>
            </a:r>
            <a:r>
              <a:rPr lang="en-US" sz="1200" dirty="0" err="1">
                <a:latin typeface="Arial" charset="0"/>
                <a:cs typeface="Arial" charset="0"/>
              </a:rPr>
              <a:t>terbahagi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kepada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dua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komponen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iaitu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latihan</a:t>
            </a:r>
            <a:r>
              <a:rPr lang="en-US" sz="1200" dirty="0">
                <a:latin typeface="Arial" charset="0"/>
                <a:cs typeface="Arial" charset="0"/>
              </a:rPr>
              <a:t> guru </a:t>
            </a:r>
            <a:r>
              <a:rPr lang="en-US" sz="1200" dirty="0" err="1">
                <a:latin typeface="Arial" charset="0"/>
                <a:cs typeface="Arial" charset="0"/>
              </a:rPr>
              <a:t>dan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pentaksiran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murid</a:t>
            </a:r>
            <a:r>
              <a:rPr lang="en-US" sz="1200" dirty="0">
                <a:latin typeface="Arial" charset="0"/>
                <a:cs typeface="Arial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201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E591D2C-5258-472A-B77C-5E4F9D6B1A5D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835025" y="4494213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Arial" charset="0"/>
                <a:cs typeface="Arial" charset="0"/>
              </a:rPr>
              <a:t>Latihan</a:t>
            </a:r>
            <a:r>
              <a:rPr lang="en-US" sz="1200" b="1" dirty="0">
                <a:latin typeface="Arial" charset="0"/>
                <a:cs typeface="Arial" charset="0"/>
              </a:rPr>
              <a:t> Guru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charset="0"/>
                <a:cs typeface="Arial" charset="0"/>
              </a:rPr>
              <a:t>Program </a:t>
            </a:r>
            <a:r>
              <a:rPr lang="en-US" sz="1200" dirty="0" err="1">
                <a:latin typeface="Arial" charset="0"/>
                <a:cs typeface="Arial" charset="0"/>
              </a:rPr>
              <a:t>Kepimpinan</a:t>
            </a:r>
            <a:r>
              <a:rPr lang="en-US" sz="1200" dirty="0">
                <a:latin typeface="Arial" charset="0"/>
                <a:cs typeface="Arial" charset="0"/>
              </a:rPr>
              <a:t> Mata </a:t>
            </a:r>
            <a:r>
              <a:rPr lang="en-US" sz="1200" dirty="0" err="1">
                <a:latin typeface="Arial" charset="0"/>
                <a:cs typeface="Arial" charset="0"/>
              </a:rPr>
              <a:t>Pelajaran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Bahasa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Inggeris</a:t>
            </a:r>
            <a:r>
              <a:rPr lang="en-US" sz="1200" dirty="0">
                <a:latin typeface="Arial" charset="0"/>
                <a:cs typeface="Arial" charset="0"/>
              </a:rPr>
              <a:t> (</a:t>
            </a:r>
            <a:r>
              <a:rPr lang="en-US" sz="1200" i="1" dirty="0">
                <a:latin typeface="Arial" charset="0"/>
                <a:cs typeface="Arial" charset="0"/>
              </a:rPr>
              <a:t>Subject Leadership for English Language</a:t>
            </a:r>
            <a:r>
              <a:rPr lang="en-US" sz="1200" dirty="0">
                <a:latin typeface="Arial" charset="0"/>
                <a:cs typeface="Arial" charset="0"/>
              </a:rPr>
              <a:t>) yang </a:t>
            </a:r>
            <a:r>
              <a:rPr lang="en-US" sz="1200" dirty="0" err="1">
                <a:latin typeface="Arial" charset="0"/>
                <a:cs typeface="Arial" charset="0"/>
              </a:rPr>
              <a:t>merangkumi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aspek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pedagogi</a:t>
            </a:r>
            <a:r>
              <a:rPr lang="en-US" sz="1200" dirty="0">
                <a:latin typeface="Arial" charset="0"/>
                <a:cs typeface="Arial" charset="0"/>
              </a:rPr>
              <a:t>, </a:t>
            </a:r>
            <a:r>
              <a:rPr lang="en-US" sz="1200" dirty="0" err="1">
                <a:latin typeface="Arial" charset="0"/>
                <a:cs typeface="Arial" charset="0"/>
              </a:rPr>
              <a:t>kurikulum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dan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dirty="0" err="1">
                <a:latin typeface="Arial" charset="0"/>
                <a:cs typeface="Arial" charset="0"/>
              </a:rPr>
              <a:t>pentaksiran</a:t>
            </a:r>
            <a:r>
              <a:rPr lang="en-US" sz="1200" dirty="0">
                <a:latin typeface="Arial" charset="0"/>
                <a:cs typeface="Arial" charset="0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latin typeface="Arial" charset="0"/>
                <a:cs typeface="Arial" charset="0"/>
              </a:rPr>
              <a:t>Pentaksiran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  <a:r>
              <a:rPr lang="en-US" sz="1200" b="1" dirty="0" err="1">
                <a:latin typeface="Arial" charset="0"/>
                <a:cs typeface="Arial" charset="0"/>
              </a:rPr>
              <a:t>Murid</a:t>
            </a:r>
            <a:r>
              <a:rPr lang="en-US" sz="1200" b="1" dirty="0">
                <a:latin typeface="Arial" charset="0"/>
                <a:cs typeface="Arial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latin typeface="Arial" charset="0"/>
                <a:cs typeface="Arial" charset="0"/>
              </a:rPr>
              <a:t>Instrumen</a:t>
            </a:r>
            <a:r>
              <a:rPr lang="en-US" sz="1200" dirty="0">
                <a:latin typeface="Arial" charset="0"/>
                <a:cs typeface="Arial" charset="0"/>
              </a:rPr>
              <a:t> </a:t>
            </a:r>
            <a:r>
              <a:rPr lang="en-US" sz="1200" i="1" dirty="0">
                <a:latin typeface="Arial" charset="0"/>
                <a:cs typeface="Arial" charset="0"/>
              </a:rPr>
              <a:t>English Language Skills Acquisition</a:t>
            </a:r>
            <a:r>
              <a:rPr lang="en-US" sz="1200" dirty="0">
                <a:latin typeface="Arial" charset="0"/>
                <a:cs typeface="Arial" charset="0"/>
              </a:rPr>
              <a:t> (ELSA).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828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225120A-FA51-442E-B7AD-3B1F7F062AB4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835025" y="4494213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/>
              <a:t>Latihan</a:t>
            </a:r>
            <a:r>
              <a:rPr lang="en-US" sz="1200" b="1" dirty="0"/>
              <a:t> Guru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Program </a:t>
            </a:r>
            <a:r>
              <a:rPr lang="en-US" sz="1200" dirty="0" err="1"/>
              <a:t>Kepimpinan</a:t>
            </a:r>
            <a:r>
              <a:rPr lang="en-US" sz="1200" dirty="0"/>
              <a:t> Mata </a:t>
            </a:r>
            <a:r>
              <a:rPr lang="en-US" sz="1200" dirty="0" err="1"/>
              <a:t>Pelajaran</a:t>
            </a:r>
            <a:r>
              <a:rPr lang="en-US" sz="1200" dirty="0"/>
              <a:t> </a:t>
            </a:r>
            <a:r>
              <a:rPr lang="en-US" sz="1200" dirty="0" err="1"/>
              <a:t>Bahasa</a:t>
            </a:r>
            <a:r>
              <a:rPr lang="en-US" sz="1200" dirty="0"/>
              <a:t> </a:t>
            </a:r>
            <a:r>
              <a:rPr lang="en-US" sz="1200" dirty="0" err="1"/>
              <a:t>Inggeris</a:t>
            </a:r>
            <a:r>
              <a:rPr lang="en-US" sz="1200" dirty="0"/>
              <a:t> (</a:t>
            </a:r>
            <a:r>
              <a:rPr lang="en-US" sz="1200" i="1" dirty="0"/>
              <a:t>Subject Leadership for English Language</a:t>
            </a:r>
            <a:r>
              <a:rPr lang="en-US" sz="1200" dirty="0"/>
              <a:t>) yang </a:t>
            </a:r>
            <a:r>
              <a:rPr lang="en-US" sz="1200" dirty="0" err="1"/>
              <a:t>merangkumi</a:t>
            </a:r>
            <a:r>
              <a:rPr lang="en-US" sz="1200" dirty="0"/>
              <a:t> </a:t>
            </a:r>
            <a:r>
              <a:rPr lang="en-US" sz="1200" dirty="0" err="1"/>
              <a:t>aspek</a:t>
            </a:r>
            <a:r>
              <a:rPr lang="en-US" sz="1200" dirty="0"/>
              <a:t> </a:t>
            </a:r>
            <a:r>
              <a:rPr lang="en-US" sz="1200" dirty="0" err="1"/>
              <a:t>pedagogi</a:t>
            </a:r>
            <a:r>
              <a:rPr lang="en-US" sz="1200" dirty="0"/>
              <a:t>, </a:t>
            </a:r>
            <a:r>
              <a:rPr lang="en-US" sz="1200" dirty="0" err="1"/>
              <a:t>kurikulum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pentaksiran</a:t>
            </a:r>
            <a:r>
              <a:rPr lang="en-US" sz="1200" dirty="0"/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/>
              <a:t>Pentaksiran</a:t>
            </a:r>
            <a:r>
              <a:rPr lang="en-US" sz="1200" b="1" dirty="0"/>
              <a:t> </a:t>
            </a:r>
            <a:r>
              <a:rPr lang="en-US" sz="1200" b="1" dirty="0" err="1"/>
              <a:t>Murid</a:t>
            </a:r>
            <a:r>
              <a:rPr lang="en-US" sz="1200" b="1" dirty="0"/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/>
              <a:t>Instrumen</a:t>
            </a:r>
            <a:r>
              <a:rPr lang="en-US" sz="1200" dirty="0"/>
              <a:t> </a:t>
            </a:r>
            <a:r>
              <a:rPr lang="en-US" sz="1200" i="1" dirty="0"/>
              <a:t>English Language Skills Acquisition</a:t>
            </a:r>
            <a:r>
              <a:rPr lang="en-US" sz="1200" dirty="0"/>
              <a:t> (ELSA).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9338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  <a:p>
            <a:pPr eaLnBrk="1" hangingPunct="1">
              <a:spcBef>
                <a:spcPct val="0"/>
              </a:spcBef>
            </a:pPr>
            <a:r>
              <a:rPr lang="ms-MY" altLang="en-US" smtClean="0"/>
              <a:t> </a:t>
            </a: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277011D-4FB7-4EFA-A980-71A1A57C0EF1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835025" y="4494213"/>
            <a:ext cx="5486400" cy="4114800"/>
          </a:xfrm>
          <a:prstGeom prst="rect">
            <a:avLst/>
          </a:prstGeom>
        </p:spPr>
        <p:txBody>
          <a:bodyPr lIns="89229" tIns="44615" rIns="89229" bIns="44615"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/>
              <a:t>Latihan</a:t>
            </a:r>
            <a:r>
              <a:rPr lang="en-US" sz="1200" b="1" dirty="0"/>
              <a:t> Guru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Program </a:t>
            </a:r>
            <a:r>
              <a:rPr lang="en-US" sz="1200" dirty="0" err="1"/>
              <a:t>Kepimpinan</a:t>
            </a:r>
            <a:r>
              <a:rPr lang="en-US" sz="1200" dirty="0"/>
              <a:t> Mata </a:t>
            </a:r>
            <a:r>
              <a:rPr lang="en-US" sz="1200" dirty="0" err="1"/>
              <a:t>Pelajaran</a:t>
            </a:r>
            <a:r>
              <a:rPr lang="en-US" sz="1200" dirty="0"/>
              <a:t> </a:t>
            </a:r>
            <a:r>
              <a:rPr lang="en-US" sz="1200" dirty="0" err="1"/>
              <a:t>Bahasa</a:t>
            </a:r>
            <a:r>
              <a:rPr lang="en-US" sz="1200" dirty="0"/>
              <a:t> </a:t>
            </a:r>
            <a:r>
              <a:rPr lang="en-US" sz="1200" dirty="0" err="1"/>
              <a:t>Inggeris</a:t>
            </a:r>
            <a:r>
              <a:rPr lang="en-US" sz="1200" dirty="0"/>
              <a:t> (</a:t>
            </a:r>
            <a:r>
              <a:rPr lang="en-US" sz="1200" i="1" dirty="0"/>
              <a:t>Subject Leadership for English Language</a:t>
            </a:r>
            <a:r>
              <a:rPr lang="en-US" sz="1200" dirty="0"/>
              <a:t>) yang </a:t>
            </a:r>
            <a:r>
              <a:rPr lang="en-US" sz="1200" dirty="0" err="1"/>
              <a:t>merangkumi</a:t>
            </a:r>
            <a:r>
              <a:rPr lang="en-US" sz="1200" dirty="0"/>
              <a:t> </a:t>
            </a:r>
            <a:r>
              <a:rPr lang="en-US" sz="1200" dirty="0" err="1"/>
              <a:t>aspek</a:t>
            </a:r>
            <a:r>
              <a:rPr lang="en-US" sz="1200" dirty="0"/>
              <a:t> </a:t>
            </a:r>
            <a:r>
              <a:rPr lang="en-US" sz="1200" dirty="0" err="1"/>
              <a:t>pedagogi</a:t>
            </a:r>
            <a:r>
              <a:rPr lang="en-US" sz="1200" dirty="0"/>
              <a:t>, </a:t>
            </a:r>
            <a:r>
              <a:rPr lang="en-US" sz="1200" dirty="0" err="1"/>
              <a:t>kurikulum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pentaksiran</a:t>
            </a:r>
            <a:r>
              <a:rPr lang="en-US" sz="1200" dirty="0"/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/>
              <a:t>Pentaksiran</a:t>
            </a:r>
            <a:r>
              <a:rPr lang="en-US" sz="1200" b="1" dirty="0"/>
              <a:t> </a:t>
            </a:r>
            <a:r>
              <a:rPr lang="en-US" sz="1200" b="1" dirty="0" err="1"/>
              <a:t>Murid</a:t>
            </a:r>
            <a:r>
              <a:rPr lang="en-US" sz="1200" b="1" dirty="0"/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/>
              <a:t>Instrumen</a:t>
            </a:r>
            <a:r>
              <a:rPr lang="en-US" sz="1200" dirty="0"/>
              <a:t> </a:t>
            </a:r>
            <a:r>
              <a:rPr lang="en-US" sz="1200" i="1" dirty="0"/>
              <a:t>English Language Skills Acquisition</a:t>
            </a:r>
            <a:r>
              <a:rPr lang="en-US" sz="1200" dirty="0"/>
              <a:t> (ELSA).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7385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015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9645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534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5803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70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1417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617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1152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8675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146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660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308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228601"/>
            <a:ext cx="8229600" cy="715963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4400" b="1" kern="1200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PENJAMINAN KUALITI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4400" b="1" kern="1200" spc="50" dirty="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PEMANTAUAN</a:t>
                      </a:r>
                      <a:endParaRPr lang="en-US" sz="4400" b="1" kern="1200" spc="50" dirty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67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1944222" y="1063172"/>
          <a:ext cx="821533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981200" y="1143001"/>
            <a:ext cx="8229600" cy="5338763"/>
          </a:xfrm>
        </p:spPr>
        <p:txBody>
          <a:bodyPr/>
          <a:lstStyle/>
          <a:p>
            <a:pPr algn="just" eaLnBrk="1" hangingPunct="1">
              <a:buFont typeface="Wingdings 3" panose="05040102010807070707" pitchFamily="18" charset="2"/>
              <a:buNone/>
            </a:pPr>
            <a:r>
              <a:rPr lang="ms-MY" altLang="en-US" sz="2300"/>
              <a:t> </a:t>
            </a: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556299582"/>
              </p:ext>
            </p:extLst>
          </p:nvPr>
        </p:nvGraphicFramePr>
        <p:xfrm>
          <a:off x="1775520" y="908720"/>
          <a:ext cx="81534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PEMANTAUAN DALAMAN</a:t>
            </a:r>
          </a:p>
        </p:txBody>
      </p:sp>
    </p:spTree>
    <p:extLst>
      <p:ext uri="{BB962C8B-B14F-4D97-AF65-F5344CB8AC3E}">
        <p14:creationId xmlns:p14="http://schemas.microsoft.com/office/powerpoint/2010/main" val="246803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75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CARTA ALIR PEMANTAUAN PENTAKSIRAN 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KV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012" y="950861"/>
            <a:ext cx="6993597" cy="563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98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1944222" y="1063172"/>
          <a:ext cx="821533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905000" y="990600"/>
            <a:ext cx="8229600" cy="4876800"/>
          </a:xfrm>
        </p:spPr>
        <p:txBody>
          <a:bodyPr/>
          <a:lstStyle/>
          <a:p>
            <a:pPr algn="just" eaLnBrk="1" hangingPunct="1">
              <a:buFont typeface="Wingdings 3" panose="05040102010807070707" pitchFamily="18" charset="2"/>
              <a:buNone/>
            </a:pPr>
            <a:r>
              <a:rPr lang="ms-MY" altLang="en-US" sz="2300"/>
              <a:t>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82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AKTIVITI PEMANTAUAN - </a:t>
            </a: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S/U PEPERIKSAAN</a:t>
            </a:r>
          </a:p>
        </p:txBody>
      </p:sp>
      <p:pic>
        <p:nvPicPr>
          <p:cNvPr id="7" name="Picture 6" descr="100_223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752601" y="1094500"/>
            <a:ext cx="8679865" cy="47729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74340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228601"/>
            <a:ext cx="8229600" cy="715963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4400" b="1" kern="1200" spc="5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SEKIAN</a:t>
                      </a: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4400" b="1" kern="1200" spc="50" smtClean="0">
                          <a:ln w="11430"/>
                          <a:gradFill>
                            <a:gsLst>
                              <a:gs pos="25000">
                                <a:schemeClr val="accent2">
                                  <a:satMod val="155000"/>
                                </a:schemeClr>
                              </a:gs>
                              <a:gs pos="100000">
                                <a:schemeClr val="accent2">
                                  <a:shade val="45000"/>
                                  <a:satMod val="16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TERIMA KASIH</a:t>
                      </a:r>
                      <a:endParaRPr lang="en-US" sz="4400" b="1" kern="1200" spc="50" dirty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150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74008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DEFINISI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PEMANTAUAN ADALAH SATU PROSES MEMASTIKAN PELAKSANAAN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PENTAKSIRAN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MENGIKUT PROSEDUR DAN GARIS PANDUAN YANG TELAH DITETAPKAN OLEH LEMBAGA PEPERIKSAAN</a:t>
                      </a:r>
                      <a:endParaRPr lang="en-US" sz="3200" b="1" kern="1200" spc="50" dirty="0">
                        <a:ln w="11430"/>
                        <a:solidFill>
                          <a:schemeClr val="tx1"/>
                        </a:soli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37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8765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MEMASTIKAN ARAHAN PELAKSANAAN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PENTAKSIRAN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DIPATUHI</a:t>
                      </a:r>
                      <a:endParaRPr lang="en-US" sz="3200" b="1" kern="1200" spc="50" dirty="0">
                        <a:ln w="11430"/>
                        <a:solidFill>
                          <a:schemeClr val="tx1"/>
                        </a:soli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20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8765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MENGENALPASTI</a:t>
                      </a:r>
                      <a:r>
                        <a:rPr lang="en-US" sz="3200" b="1" kern="1200" spc="50" baseline="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 MASALAH PELAKSANAAN </a:t>
                      </a:r>
                      <a:r>
                        <a:rPr lang="en-US" sz="3200" b="1" kern="1200" spc="50" baseline="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PENTAKSIRAN </a:t>
                      </a:r>
                      <a:r>
                        <a:rPr lang="en-US" sz="3200" b="1" kern="1200" spc="50" baseline="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OLEH GURU</a:t>
                      </a:r>
                      <a:endParaRPr lang="en-US" sz="3200" b="1" kern="1200" spc="50" dirty="0">
                        <a:ln w="11430"/>
                        <a:solidFill>
                          <a:schemeClr val="tx1"/>
                        </a:soli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01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8765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0397686"/>
              </p:ext>
            </p:extLst>
          </p:nvPr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MEMBANTU MENYELESAIKAN MASALAH PELAKSANAAN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PENTAKSIRAN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DI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KV</a:t>
                      </a:r>
                      <a:endParaRPr lang="en-US" sz="3200" b="1" kern="1200" spc="50" dirty="0">
                        <a:ln w="11430"/>
                        <a:solidFill>
                          <a:schemeClr val="tx1"/>
                        </a:soli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639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8765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MENGELAKKAN BERLAKUNYA PENYELEWENGAN DAN KETIDAKAKURAN DALAM PELAKSANAAN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PENTAKSIRAN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DI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KV</a:t>
                      </a:r>
                      <a:endParaRPr lang="en-US" sz="3200" b="1" kern="1200" spc="50" dirty="0">
                        <a:ln w="11430"/>
                        <a:solidFill>
                          <a:schemeClr val="tx1"/>
                        </a:soli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9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828800" y="18765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OBJEKTIF</a:t>
            </a:r>
            <a:endParaRPr lang="en-US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981200" y="1397000"/>
          <a:ext cx="8229600" cy="37846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8229600"/>
              </a:tblGrid>
              <a:tr h="378460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endParaRPr lang="en-US" sz="4400" b="1" kern="1200" spc="50" dirty="0" smtClean="0">
                        <a:ln w="11430"/>
                        <a:gradFill>
                          <a:gsLst>
                            <a:gs pos="25000">
                              <a:schemeClr val="accent2">
                                <a:satMod val="155000"/>
                              </a:schemeClr>
                            </a:gs>
                            <a:gs pos="100000">
                              <a:schemeClr val="accent2">
                                <a:shade val="45000"/>
                                <a:satMod val="16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  <a:defRPr/>
                      </a:pP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MENYEDIAKAN LAPORAN PELAKSANAAN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PENTAKSIRAN </a:t>
                      </a:r>
                      <a:r>
                        <a:rPr lang="en-US" sz="3200" b="1" kern="1200" spc="50" dirty="0" smtClean="0">
                          <a:ln w="11430"/>
                          <a:solidFill>
                            <a:schemeClr val="tx1"/>
                          </a:solidFill>
                          <a:effectLst>
                            <a:outerShdw blurRad="76200" dist="50800" dir="5400000" algn="tl" rotWithShape="0">
                              <a:srgbClr val="000000">
                                <a:alpha val="65000"/>
                              </a:srgbClr>
                            </a:outerShdw>
                          </a:effectLst>
                          <a:latin typeface="Calibri" pitchFamily="34" charset="0"/>
                          <a:ea typeface="+mn-ea"/>
                          <a:cs typeface="Arial" pitchFamily="34" charset="0"/>
                        </a:rPr>
                        <a:t>UNTUK TUJUAN PENAMBAHBAIKAN</a:t>
                      </a:r>
                      <a:endParaRPr lang="en-US" sz="3200" b="1" kern="1200" spc="50" dirty="0">
                        <a:ln w="11430"/>
                        <a:solidFill>
                          <a:schemeClr val="tx1"/>
                        </a:solidFill>
                        <a:effectLst>
                          <a:outerShdw blurRad="76200" dist="50800" dir="5400000" algn="tl" rotWithShape="0">
                            <a:srgbClr val="000000">
                              <a:alpha val="65000"/>
                            </a:srgbClr>
                          </a:outerShdw>
                        </a:effectLst>
                        <a:latin typeface="Calibri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43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1944222" y="1063172"/>
          <a:ext cx="821533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981200" y="1143001"/>
            <a:ext cx="8229600" cy="5338763"/>
          </a:xfrm>
        </p:spPr>
        <p:txBody>
          <a:bodyPr/>
          <a:lstStyle/>
          <a:p>
            <a:pPr algn="just" eaLnBrk="1" hangingPunct="1">
              <a:buFont typeface="Wingdings 3" panose="05040102010807070707" pitchFamily="18" charset="2"/>
              <a:buNone/>
            </a:pPr>
            <a:r>
              <a:rPr lang="ms-MY" altLang="en-US" sz="2300"/>
              <a:t>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PEMANTAU DALAMAN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999240713"/>
              </p:ext>
            </p:extLst>
          </p:nvPr>
        </p:nvGraphicFramePr>
        <p:xfrm>
          <a:off x="1981200" y="1095104"/>
          <a:ext cx="82296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84217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828800" y="119416"/>
            <a:ext cx="8229600" cy="715962"/>
          </a:xfrm>
          <a:prstGeom prst="rect">
            <a:avLst/>
          </a:prstGeom>
        </p:spPr>
        <p:txBody>
          <a:bodyPr anchor="ctr">
            <a:normAutofit fontScale="975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rPr>
              <a:t>PEMANTAU LUARAN</a:t>
            </a:r>
          </a:p>
        </p:txBody>
      </p:sp>
      <p:graphicFrame>
        <p:nvGraphicFramePr>
          <p:cNvPr id="10" name="Diagram 9"/>
          <p:cNvGraphicFramePr/>
          <p:nvPr/>
        </p:nvGraphicFramePr>
        <p:xfrm>
          <a:off x="1905000" y="1066800"/>
          <a:ext cx="84582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134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347</Words>
  <Application>Microsoft Office PowerPoint</Application>
  <PresentationFormat>Widescreen</PresentationFormat>
  <Paragraphs>100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8</cp:revision>
  <dcterms:created xsi:type="dcterms:W3CDTF">2014-09-22T21:43:11Z</dcterms:created>
  <dcterms:modified xsi:type="dcterms:W3CDTF">2014-09-22T22:35:36Z</dcterms:modified>
</cp:coreProperties>
</file>